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9" r:id="rId4"/>
    <p:sldMasterId id="2147483814" r:id="rId5"/>
    <p:sldMasterId id="2147483821" r:id="rId6"/>
    <p:sldMasterId id="2147483845" r:id="rId7"/>
    <p:sldMasterId id="2147483830" r:id="rId8"/>
    <p:sldMasterId id="2147483837" r:id="rId9"/>
    <p:sldMasterId id="2147483855" r:id="rId10"/>
    <p:sldMasterId id="2147483862" r:id="rId11"/>
    <p:sldMasterId id="2147483887" r:id="rId12"/>
  </p:sldMasterIdLst>
  <p:notesMasterIdLst>
    <p:notesMasterId r:id="rId40"/>
  </p:notesMasterIdLst>
  <p:sldIdLst>
    <p:sldId id="256" r:id="rId13"/>
    <p:sldId id="303" r:id="rId14"/>
    <p:sldId id="258" r:id="rId15"/>
    <p:sldId id="259" r:id="rId16"/>
    <p:sldId id="265" r:id="rId17"/>
    <p:sldId id="266" r:id="rId18"/>
    <p:sldId id="267"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68" r:id="rId39"/>
  </p:sldIdLst>
  <p:sldSz cx="12192000" cy="6858000"/>
  <p:notesSz cx="7102475" cy="9388475"/>
  <p:embeddedFontLst>
    <p:embeddedFont>
      <p:font typeface="Calibri" panose="020F0502020204030204" pitchFamily="34" charset="0"/>
      <p:regular r:id="rId41"/>
      <p:bold r:id="rId42"/>
      <p:italic r:id="rId43"/>
      <p:boldItalic r:id="rId44"/>
    </p:embeddedFont>
    <p:embeddedFont>
      <p:font typeface="Ondo" panose="00000200000000000000" pitchFamily="2" charset="0"/>
      <p:regular r:id="rId45"/>
      <p:italic r:id="rId46"/>
    </p:embeddedFont>
    <p:embeddedFont>
      <p:font typeface="Wingdings 2" panose="05020102010507070707" pitchFamily="18" charset="2"/>
      <p:regular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FBBCC2-573D-4C12-82AE-915705E0CE15}" v="8" dt="2024-05-16T11:22:06.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938" autoAdjust="0"/>
  </p:normalViewPr>
  <p:slideViewPr>
    <p:cSldViewPr snapToGrid="0">
      <p:cViewPr varScale="1">
        <p:scale>
          <a:sx n="56" d="100"/>
          <a:sy n="56" d="100"/>
        </p:scale>
        <p:origin x="1044"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4.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son Willard" userId="c2a559a4-82fb-4f4e-afb0-d5269f69b039" providerId="ADAL" clId="{4470F0BE-5EB3-42C2-962C-8F54548E20DF}"/>
    <pc:docChg chg="undo custSel modSld">
      <pc:chgData name="Allison Willard" userId="c2a559a4-82fb-4f4e-afb0-d5269f69b039" providerId="ADAL" clId="{4470F0BE-5EB3-42C2-962C-8F54548E20DF}" dt="2024-05-06T17:10:51.701" v="127" actId="20577"/>
      <pc:docMkLst>
        <pc:docMk/>
      </pc:docMkLst>
      <pc:sldChg chg="modSp">
        <pc:chgData name="Allison Willard" userId="c2a559a4-82fb-4f4e-afb0-d5269f69b039" providerId="ADAL" clId="{4470F0BE-5EB3-42C2-962C-8F54548E20DF}" dt="2024-05-06T16:55:53.690" v="0"/>
        <pc:sldMkLst>
          <pc:docMk/>
          <pc:sldMk cId="3574291222" sldId="259"/>
        </pc:sldMkLst>
        <pc:spChg chg="mod">
          <ac:chgData name="Allison Willard" userId="c2a559a4-82fb-4f4e-afb0-d5269f69b039" providerId="ADAL" clId="{4470F0BE-5EB3-42C2-962C-8F54548E20DF}" dt="2024-05-06T16:55:53.690" v="0"/>
          <ac:spMkLst>
            <pc:docMk/>
            <pc:sldMk cId="3574291222" sldId="259"/>
            <ac:spMk id="4" creationId="{7A97F6B3-88FB-0B22-2592-3D2EFDC4F275}"/>
          </ac:spMkLst>
        </pc:spChg>
      </pc:sldChg>
      <pc:sldChg chg="modSp mod">
        <pc:chgData name="Allison Willard" userId="c2a559a4-82fb-4f4e-afb0-d5269f69b039" providerId="ADAL" clId="{4470F0BE-5EB3-42C2-962C-8F54548E20DF}" dt="2024-05-06T17:10:51.701" v="127" actId="20577"/>
        <pc:sldMkLst>
          <pc:docMk/>
          <pc:sldMk cId="2227091236" sldId="265"/>
        </pc:sldMkLst>
        <pc:spChg chg="mod">
          <ac:chgData name="Allison Willard" userId="c2a559a4-82fb-4f4e-afb0-d5269f69b039" providerId="ADAL" clId="{4470F0BE-5EB3-42C2-962C-8F54548E20DF}" dt="2024-05-06T17:10:51.701" v="127" actId="20577"/>
          <ac:spMkLst>
            <pc:docMk/>
            <pc:sldMk cId="2227091236" sldId="265"/>
            <ac:spMk id="3" creationId="{57AF7C9A-1954-3659-7B46-2145D1DD0451}"/>
          </ac:spMkLst>
        </pc:spChg>
      </pc:sldChg>
      <pc:sldChg chg="modSp mod">
        <pc:chgData name="Allison Willard" userId="c2a559a4-82fb-4f4e-afb0-d5269f69b039" providerId="ADAL" clId="{4470F0BE-5EB3-42C2-962C-8F54548E20DF}" dt="2024-05-06T17:10:42.226" v="122" actId="20577"/>
        <pc:sldMkLst>
          <pc:docMk/>
          <pc:sldMk cId="4197647344" sldId="266"/>
        </pc:sldMkLst>
        <pc:spChg chg="mod">
          <ac:chgData name="Allison Willard" userId="c2a559a4-82fb-4f4e-afb0-d5269f69b039" providerId="ADAL" clId="{4470F0BE-5EB3-42C2-962C-8F54548E20DF}" dt="2024-05-06T17:08:33.059" v="106"/>
          <ac:spMkLst>
            <pc:docMk/>
            <pc:sldMk cId="4197647344" sldId="266"/>
            <ac:spMk id="2" creationId="{F81402F2-B244-CF99-ACE2-6C61810B58D7}"/>
          </ac:spMkLst>
        </pc:spChg>
        <pc:spChg chg="mod">
          <ac:chgData name="Allison Willard" userId="c2a559a4-82fb-4f4e-afb0-d5269f69b039" providerId="ADAL" clId="{4470F0BE-5EB3-42C2-962C-8F54548E20DF}" dt="2024-05-06T17:08:37.150" v="110" actId="20577"/>
          <ac:spMkLst>
            <pc:docMk/>
            <pc:sldMk cId="4197647344" sldId="266"/>
            <ac:spMk id="30" creationId="{3EBAAC36-9B2F-0CE3-65C1-E25462648E84}"/>
          </ac:spMkLst>
        </pc:spChg>
        <pc:spChg chg="mod">
          <ac:chgData name="Allison Willard" userId="c2a559a4-82fb-4f4e-afb0-d5269f69b039" providerId="ADAL" clId="{4470F0BE-5EB3-42C2-962C-8F54548E20DF}" dt="2024-05-06T17:10:42.226" v="122" actId="20577"/>
          <ac:spMkLst>
            <pc:docMk/>
            <pc:sldMk cId="4197647344" sldId="266"/>
            <ac:spMk id="38" creationId="{3CF5D3B3-DE76-E647-EAD5-3A8C699EAFA0}"/>
          </ac:spMkLst>
        </pc:spChg>
      </pc:sldChg>
      <pc:sldChg chg="modSp mod">
        <pc:chgData name="Allison Willard" userId="c2a559a4-82fb-4f4e-afb0-d5269f69b039" providerId="ADAL" clId="{4470F0BE-5EB3-42C2-962C-8F54548E20DF}" dt="2024-05-06T17:08:25.724" v="105"/>
        <pc:sldMkLst>
          <pc:docMk/>
          <pc:sldMk cId="1179065540" sldId="267"/>
        </pc:sldMkLst>
        <pc:spChg chg="mod">
          <ac:chgData name="Allison Willard" userId="c2a559a4-82fb-4f4e-afb0-d5269f69b039" providerId="ADAL" clId="{4470F0BE-5EB3-42C2-962C-8F54548E20DF}" dt="2024-05-06T17:08:09.053" v="100"/>
          <ac:spMkLst>
            <pc:docMk/>
            <pc:sldMk cId="1179065540" sldId="267"/>
            <ac:spMk id="2" creationId="{BFE635C7-B98F-EA55-2CF0-E09479373543}"/>
          </ac:spMkLst>
        </pc:spChg>
        <pc:spChg chg="mod">
          <ac:chgData name="Allison Willard" userId="c2a559a4-82fb-4f4e-afb0-d5269f69b039" providerId="ADAL" clId="{4470F0BE-5EB3-42C2-962C-8F54548E20DF}" dt="2024-05-06T17:08:25.724" v="105"/>
          <ac:spMkLst>
            <pc:docMk/>
            <pc:sldMk cId="1179065540" sldId="267"/>
            <ac:spMk id="6" creationId="{60AF00A6-4E67-D5E3-ACA6-24098CB9B211}"/>
          </ac:spMkLst>
        </pc:spChg>
        <pc:spChg chg="mod">
          <ac:chgData name="Allison Willard" userId="c2a559a4-82fb-4f4e-afb0-d5269f69b039" providerId="ADAL" clId="{4470F0BE-5EB3-42C2-962C-8F54548E20DF}" dt="2024-05-06T17:08:22.435" v="104"/>
          <ac:spMkLst>
            <pc:docMk/>
            <pc:sldMk cId="1179065540" sldId="267"/>
            <ac:spMk id="21" creationId="{87CC5E08-2304-AFC5-0318-E892C7839FA8}"/>
          </ac:spMkLst>
        </pc:spChg>
      </pc:sldChg>
      <pc:sldChg chg="modSp mod">
        <pc:chgData name="Allison Willard" userId="c2a559a4-82fb-4f4e-afb0-d5269f69b039" providerId="ADAL" clId="{4470F0BE-5EB3-42C2-962C-8F54548E20DF}" dt="2024-05-06T17:07:48.769" v="99" actId="20577"/>
        <pc:sldMkLst>
          <pc:docMk/>
          <pc:sldMk cId="974192567" sldId="270"/>
        </pc:sldMkLst>
        <pc:spChg chg="mod">
          <ac:chgData name="Allison Willard" userId="c2a559a4-82fb-4f4e-afb0-d5269f69b039" providerId="ADAL" clId="{4470F0BE-5EB3-42C2-962C-8F54548E20DF}" dt="2024-05-06T17:07:20.200" v="87"/>
          <ac:spMkLst>
            <pc:docMk/>
            <pc:sldMk cId="974192567" sldId="270"/>
            <ac:spMk id="3" creationId="{161AC4A8-3164-0BD1-CFCD-E1326C57C6B0}"/>
          </ac:spMkLst>
        </pc:spChg>
        <pc:spChg chg="mod">
          <ac:chgData name="Allison Willard" userId="c2a559a4-82fb-4f4e-afb0-d5269f69b039" providerId="ADAL" clId="{4470F0BE-5EB3-42C2-962C-8F54548E20DF}" dt="2024-05-06T17:07:42.601" v="91" actId="20577"/>
          <ac:spMkLst>
            <pc:docMk/>
            <pc:sldMk cId="974192567" sldId="270"/>
            <ac:spMk id="8" creationId="{748A9D7E-A0FB-0D63-5D2C-7EB7A091124A}"/>
          </ac:spMkLst>
        </pc:spChg>
        <pc:spChg chg="mod">
          <ac:chgData name="Allison Willard" userId="c2a559a4-82fb-4f4e-afb0-d5269f69b039" providerId="ADAL" clId="{4470F0BE-5EB3-42C2-962C-8F54548E20DF}" dt="2024-05-06T17:07:48.769" v="99" actId="20577"/>
          <ac:spMkLst>
            <pc:docMk/>
            <pc:sldMk cId="974192567" sldId="270"/>
            <ac:spMk id="17" creationId="{2057086A-D93B-77AE-1906-11C996D393C7}"/>
          </ac:spMkLst>
        </pc:spChg>
        <pc:spChg chg="mod">
          <ac:chgData name="Allison Willard" userId="c2a559a4-82fb-4f4e-afb0-d5269f69b039" providerId="ADAL" clId="{4470F0BE-5EB3-42C2-962C-8F54548E20DF}" dt="2024-05-06T17:07:46.181" v="95" actId="20577"/>
          <ac:spMkLst>
            <pc:docMk/>
            <pc:sldMk cId="974192567" sldId="270"/>
            <ac:spMk id="20" creationId="{F9E26F29-3921-2227-54B6-AD0B431BBE63}"/>
          </ac:spMkLst>
        </pc:spChg>
      </pc:sldChg>
      <pc:sldChg chg="modSp">
        <pc:chgData name="Allison Willard" userId="c2a559a4-82fb-4f4e-afb0-d5269f69b039" providerId="ADAL" clId="{4470F0BE-5EB3-42C2-962C-8F54548E20DF}" dt="2024-05-06T17:07:09.981" v="86"/>
        <pc:sldMkLst>
          <pc:docMk/>
          <pc:sldMk cId="2661881658" sldId="271"/>
        </pc:sldMkLst>
        <pc:spChg chg="mod">
          <ac:chgData name="Allison Willard" userId="c2a559a4-82fb-4f4e-afb0-d5269f69b039" providerId="ADAL" clId="{4470F0BE-5EB3-42C2-962C-8F54548E20DF}" dt="2024-05-06T17:07:09.981" v="86"/>
          <ac:spMkLst>
            <pc:docMk/>
            <pc:sldMk cId="2661881658" sldId="271"/>
            <ac:spMk id="2" creationId="{CDF7B3B5-1387-99AA-2E46-FC638F477126}"/>
          </ac:spMkLst>
        </pc:spChg>
      </pc:sldChg>
      <pc:sldChg chg="modSp">
        <pc:chgData name="Allison Willard" userId="c2a559a4-82fb-4f4e-afb0-d5269f69b039" providerId="ADAL" clId="{4470F0BE-5EB3-42C2-962C-8F54548E20DF}" dt="2024-05-06T17:06:57.461" v="85"/>
        <pc:sldMkLst>
          <pc:docMk/>
          <pc:sldMk cId="255502644" sldId="273"/>
        </pc:sldMkLst>
        <pc:spChg chg="mod">
          <ac:chgData name="Allison Willard" userId="c2a559a4-82fb-4f4e-afb0-d5269f69b039" providerId="ADAL" clId="{4470F0BE-5EB3-42C2-962C-8F54548E20DF}" dt="2024-05-06T17:06:57.461" v="85"/>
          <ac:spMkLst>
            <pc:docMk/>
            <pc:sldMk cId="255502644" sldId="273"/>
            <ac:spMk id="4" creationId="{7A97F6B3-88FB-0B22-2592-3D2EFDC4F275}"/>
          </ac:spMkLst>
        </pc:spChg>
      </pc:sldChg>
      <pc:sldChg chg="modSp">
        <pc:chgData name="Allison Willard" userId="c2a559a4-82fb-4f4e-afb0-d5269f69b039" providerId="ADAL" clId="{4470F0BE-5EB3-42C2-962C-8F54548E20DF}" dt="2024-05-06T17:06:41.046" v="84"/>
        <pc:sldMkLst>
          <pc:docMk/>
          <pc:sldMk cId="4121085427" sldId="275"/>
        </pc:sldMkLst>
        <pc:spChg chg="mod">
          <ac:chgData name="Allison Willard" userId="c2a559a4-82fb-4f4e-afb0-d5269f69b039" providerId="ADAL" clId="{4470F0BE-5EB3-42C2-962C-8F54548E20DF}" dt="2024-05-06T17:06:41.046" v="84"/>
          <ac:spMkLst>
            <pc:docMk/>
            <pc:sldMk cId="4121085427" sldId="275"/>
            <ac:spMk id="8" creationId="{8353A94F-88B6-354F-65B6-75D610CAE783}"/>
          </ac:spMkLst>
        </pc:spChg>
      </pc:sldChg>
      <pc:sldChg chg="modSp">
        <pc:chgData name="Allison Willard" userId="c2a559a4-82fb-4f4e-afb0-d5269f69b039" providerId="ADAL" clId="{4470F0BE-5EB3-42C2-962C-8F54548E20DF}" dt="2024-05-06T17:06:19.264" v="83"/>
        <pc:sldMkLst>
          <pc:docMk/>
          <pc:sldMk cId="4030211790" sldId="276"/>
        </pc:sldMkLst>
        <pc:spChg chg="mod">
          <ac:chgData name="Allison Willard" userId="c2a559a4-82fb-4f4e-afb0-d5269f69b039" providerId="ADAL" clId="{4470F0BE-5EB3-42C2-962C-8F54548E20DF}" dt="2024-05-06T17:06:19.264" v="83"/>
          <ac:spMkLst>
            <pc:docMk/>
            <pc:sldMk cId="4030211790" sldId="276"/>
            <ac:spMk id="10" creationId="{7631315F-A443-0C1B-E804-1519EF2B3E5F}"/>
          </ac:spMkLst>
        </pc:spChg>
      </pc:sldChg>
      <pc:sldChg chg="modSp mod">
        <pc:chgData name="Allison Willard" userId="c2a559a4-82fb-4f4e-afb0-d5269f69b039" providerId="ADAL" clId="{4470F0BE-5EB3-42C2-962C-8F54548E20DF}" dt="2024-05-06T17:06:02.288" v="82" actId="20577"/>
        <pc:sldMkLst>
          <pc:docMk/>
          <pc:sldMk cId="4125903991" sldId="277"/>
        </pc:sldMkLst>
        <pc:spChg chg="mod">
          <ac:chgData name="Allison Willard" userId="c2a559a4-82fb-4f4e-afb0-d5269f69b039" providerId="ADAL" clId="{4470F0BE-5EB3-42C2-962C-8F54548E20DF}" dt="2024-05-06T17:06:02.288" v="82" actId="20577"/>
          <ac:spMkLst>
            <pc:docMk/>
            <pc:sldMk cId="4125903991" sldId="277"/>
            <ac:spMk id="2" creationId="{4CB43A4A-FC4F-8342-E8E5-3D12DE4A3948}"/>
          </ac:spMkLst>
        </pc:spChg>
        <pc:spChg chg="mod">
          <ac:chgData name="Allison Willard" userId="c2a559a4-82fb-4f4e-afb0-d5269f69b039" providerId="ADAL" clId="{4470F0BE-5EB3-42C2-962C-8F54548E20DF}" dt="2024-05-06T17:04:21.379" v="69" actId="20577"/>
          <ac:spMkLst>
            <pc:docMk/>
            <pc:sldMk cId="4125903991" sldId="277"/>
            <ac:spMk id="15" creationId="{B0B03CCF-C250-8939-E0C1-AB746A2FC126}"/>
          </ac:spMkLst>
        </pc:spChg>
        <pc:spChg chg="mod">
          <ac:chgData name="Allison Willard" userId="c2a559a4-82fb-4f4e-afb0-d5269f69b039" providerId="ADAL" clId="{4470F0BE-5EB3-42C2-962C-8F54548E20DF}" dt="2024-05-06T17:04:19.278" v="67" actId="20577"/>
          <ac:spMkLst>
            <pc:docMk/>
            <pc:sldMk cId="4125903991" sldId="277"/>
            <ac:spMk id="16" creationId="{7A822526-0284-99B7-4C0F-F8C701C411D1}"/>
          </ac:spMkLst>
        </pc:spChg>
        <pc:spChg chg="mod">
          <ac:chgData name="Allison Willard" userId="c2a559a4-82fb-4f4e-afb0-d5269f69b039" providerId="ADAL" clId="{4470F0BE-5EB3-42C2-962C-8F54548E20DF}" dt="2024-05-06T17:04:13.242" v="58" actId="20577"/>
          <ac:spMkLst>
            <pc:docMk/>
            <pc:sldMk cId="4125903991" sldId="277"/>
            <ac:spMk id="17" creationId="{591C9D12-58CF-9844-B7D5-753638D71EFF}"/>
          </ac:spMkLst>
        </pc:spChg>
      </pc:sldChg>
      <pc:sldChg chg="modSp mod">
        <pc:chgData name="Allison Willard" userId="c2a559a4-82fb-4f4e-afb0-d5269f69b039" providerId="ADAL" clId="{4470F0BE-5EB3-42C2-962C-8F54548E20DF}" dt="2024-05-06T17:03:04.513" v="50" actId="20577"/>
        <pc:sldMkLst>
          <pc:docMk/>
          <pc:sldMk cId="1824398678" sldId="279"/>
        </pc:sldMkLst>
        <pc:spChg chg="mod">
          <ac:chgData name="Allison Willard" userId="c2a559a4-82fb-4f4e-afb0-d5269f69b039" providerId="ADAL" clId="{4470F0BE-5EB3-42C2-962C-8F54548E20DF}" dt="2024-05-06T17:03:04.513" v="50" actId="20577"/>
          <ac:spMkLst>
            <pc:docMk/>
            <pc:sldMk cId="1824398678" sldId="279"/>
            <ac:spMk id="15" creationId="{B0B03CCF-C250-8939-E0C1-AB746A2FC126}"/>
          </ac:spMkLst>
        </pc:spChg>
        <pc:spChg chg="mod">
          <ac:chgData name="Allison Willard" userId="c2a559a4-82fb-4f4e-afb0-d5269f69b039" providerId="ADAL" clId="{4470F0BE-5EB3-42C2-962C-8F54548E20DF}" dt="2024-05-06T17:02:51.027" v="43" actId="20577"/>
          <ac:spMkLst>
            <pc:docMk/>
            <pc:sldMk cId="1824398678" sldId="279"/>
            <ac:spMk id="16" creationId="{7A822526-0284-99B7-4C0F-F8C701C411D1}"/>
          </ac:spMkLst>
        </pc:spChg>
        <pc:spChg chg="mod">
          <ac:chgData name="Allison Willard" userId="c2a559a4-82fb-4f4e-afb0-d5269f69b039" providerId="ADAL" clId="{4470F0BE-5EB3-42C2-962C-8F54548E20DF}" dt="2024-05-06T17:03:00.262" v="48" actId="20577"/>
          <ac:spMkLst>
            <pc:docMk/>
            <pc:sldMk cId="1824398678" sldId="279"/>
            <ac:spMk id="17" creationId="{591C9D12-58CF-9844-B7D5-753638D71EFF}"/>
          </ac:spMkLst>
        </pc:spChg>
      </pc:sldChg>
      <pc:sldChg chg="modSp">
        <pc:chgData name="Allison Willard" userId="c2a559a4-82fb-4f4e-afb0-d5269f69b039" providerId="ADAL" clId="{4470F0BE-5EB3-42C2-962C-8F54548E20DF}" dt="2024-05-06T17:00:47.401" v="25"/>
        <pc:sldMkLst>
          <pc:docMk/>
          <pc:sldMk cId="1562339074" sldId="282"/>
        </pc:sldMkLst>
        <pc:spChg chg="mod">
          <ac:chgData name="Allison Willard" userId="c2a559a4-82fb-4f4e-afb0-d5269f69b039" providerId="ADAL" clId="{4470F0BE-5EB3-42C2-962C-8F54548E20DF}" dt="2024-05-06T17:00:47.401" v="25"/>
          <ac:spMkLst>
            <pc:docMk/>
            <pc:sldMk cId="1562339074" sldId="282"/>
            <ac:spMk id="4" creationId="{7A97F6B3-88FB-0B22-2592-3D2EFDC4F275}"/>
          </ac:spMkLst>
        </pc:spChg>
      </pc:sldChg>
      <pc:sldChg chg="modSp mod">
        <pc:chgData name="Allison Willard" userId="c2a559a4-82fb-4f4e-afb0-d5269f69b039" providerId="ADAL" clId="{4470F0BE-5EB3-42C2-962C-8F54548E20DF}" dt="2024-05-06T16:59:58.469" v="24" actId="14100"/>
        <pc:sldMkLst>
          <pc:docMk/>
          <pc:sldMk cId="2402928979" sldId="285"/>
        </pc:sldMkLst>
        <pc:spChg chg="mod">
          <ac:chgData name="Allison Willard" userId="c2a559a4-82fb-4f4e-afb0-d5269f69b039" providerId="ADAL" clId="{4470F0BE-5EB3-42C2-962C-8F54548E20DF}" dt="2024-05-06T16:58:50.345" v="8" actId="20577"/>
          <ac:spMkLst>
            <pc:docMk/>
            <pc:sldMk cId="2402928979" sldId="285"/>
            <ac:spMk id="2" creationId="{E9480C77-8B24-CD95-B6D3-134225C28D1E}"/>
          </ac:spMkLst>
        </pc:spChg>
        <pc:spChg chg="mod">
          <ac:chgData name="Allison Willard" userId="c2a559a4-82fb-4f4e-afb0-d5269f69b039" providerId="ADAL" clId="{4470F0BE-5EB3-42C2-962C-8F54548E20DF}" dt="2024-05-06T16:59:58.469" v="24" actId="14100"/>
          <ac:spMkLst>
            <pc:docMk/>
            <pc:sldMk cId="2402928979" sldId="285"/>
            <ac:spMk id="4" creationId="{D98BDD1C-6BF9-B76A-0178-7B93938037C9}"/>
          </ac:spMkLst>
        </pc:spChg>
      </pc:sldChg>
      <pc:sldChg chg="modSp mod">
        <pc:chgData name="Allison Willard" userId="c2a559a4-82fb-4f4e-afb0-d5269f69b039" providerId="ADAL" clId="{4470F0BE-5EB3-42C2-962C-8F54548E20DF}" dt="2024-05-06T16:57:07.262" v="6"/>
        <pc:sldMkLst>
          <pc:docMk/>
          <pc:sldMk cId="2935492566" sldId="286"/>
        </pc:sldMkLst>
        <pc:spChg chg="mod">
          <ac:chgData name="Allison Willard" userId="c2a559a4-82fb-4f4e-afb0-d5269f69b039" providerId="ADAL" clId="{4470F0BE-5EB3-42C2-962C-8F54548E20DF}" dt="2024-05-06T16:57:07.262" v="6"/>
          <ac:spMkLst>
            <pc:docMk/>
            <pc:sldMk cId="2935492566" sldId="286"/>
            <ac:spMk id="3" creationId="{232B33C9-CD93-66B6-84FE-0752E4BF0D16}"/>
          </ac:spMkLst>
        </pc:spChg>
        <pc:spChg chg="mod">
          <ac:chgData name="Allison Willard" userId="c2a559a4-82fb-4f4e-afb0-d5269f69b039" providerId="ADAL" clId="{4470F0BE-5EB3-42C2-962C-8F54548E20DF}" dt="2024-05-06T16:57:02.133" v="5" actId="20577"/>
          <ac:spMkLst>
            <pc:docMk/>
            <pc:sldMk cId="2935492566" sldId="286"/>
            <ac:spMk id="21" creationId="{11052BBC-4148-CB80-BD94-7E71BB592CA9}"/>
          </ac:spMkLst>
        </pc:spChg>
      </pc:sldChg>
      <pc:sldChg chg="modSp mod">
        <pc:chgData name="Allison Willard" userId="c2a559a4-82fb-4f4e-afb0-d5269f69b039" providerId="ADAL" clId="{4470F0BE-5EB3-42C2-962C-8F54548E20DF}" dt="2024-05-06T16:56:26.839" v="4" actId="20577"/>
        <pc:sldMkLst>
          <pc:docMk/>
          <pc:sldMk cId="808509424" sldId="287"/>
        </pc:sldMkLst>
        <pc:spChg chg="mod">
          <ac:chgData name="Allison Willard" userId="c2a559a4-82fb-4f4e-afb0-d5269f69b039" providerId="ADAL" clId="{4470F0BE-5EB3-42C2-962C-8F54548E20DF}" dt="2024-05-06T16:56:26.839" v="4" actId="20577"/>
          <ac:spMkLst>
            <pc:docMk/>
            <pc:sldMk cId="808509424" sldId="287"/>
            <ac:spMk id="3" creationId="{F8570FAB-2735-AC8D-A282-642A7B00AEC0}"/>
          </ac:spMkLst>
        </pc:spChg>
      </pc:sldChg>
    </pc:docChg>
  </pc:docChgLst>
  <pc:docChgLst>
    <pc:chgData name="Samantha Scarf" userId="6760292b-b96a-49fe-9ca0-c47bd15d35e5" providerId="ADAL" clId="{E9FBBCC2-573D-4C12-82AE-915705E0CE15}"/>
    <pc:docChg chg="addSld delSld modSld">
      <pc:chgData name="Samantha Scarf" userId="6760292b-b96a-49fe-9ca0-c47bd15d35e5" providerId="ADAL" clId="{E9FBBCC2-573D-4C12-82AE-915705E0CE15}" dt="2024-05-13T19:44:26.489" v="9" actId="20577"/>
      <pc:docMkLst>
        <pc:docMk/>
      </pc:docMkLst>
      <pc:sldChg chg="del">
        <pc:chgData name="Samantha Scarf" userId="6760292b-b96a-49fe-9ca0-c47bd15d35e5" providerId="ADAL" clId="{E9FBBCC2-573D-4C12-82AE-915705E0CE15}" dt="2024-05-10T19:30:34.773" v="1" actId="2696"/>
        <pc:sldMkLst>
          <pc:docMk/>
          <pc:sldMk cId="2503699238" sldId="257"/>
        </pc:sldMkLst>
      </pc:sldChg>
      <pc:sldChg chg="modSp mod">
        <pc:chgData name="Samantha Scarf" userId="6760292b-b96a-49fe-9ca0-c47bd15d35e5" providerId="ADAL" clId="{E9FBBCC2-573D-4C12-82AE-915705E0CE15}" dt="2024-05-13T19:44:26.489" v="9" actId="20577"/>
        <pc:sldMkLst>
          <pc:docMk/>
          <pc:sldMk cId="1808041206" sldId="268"/>
        </pc:sldMkLst>
        <pc:spChg chg="mod">
          <ac:chgData name="Samantha Scarf" userId="6760292b-b96a-49fe-9ca0-c47bd15d35e5" providerId="ADAL" clId="{E9FBBCC2-573D-4C12-82AE-915705E0CE15}" dt="2024-05-13T19:44:26.489" v="9" actId="20577"/>
          <ac:spMkLst>
            <pc:docMk/>
            <pc:sldMk cId="1808041206" sldId="268"/>
            <ac:spMk id="4" creationId="{1A7FD2D2-4088-A838-666E-ACBFADB3A5BA}"/>
          </ac:spMkLst>
        </pc:spChg>
        <pc:spChg chg="mod">
          <ac:chgData name="Samantha Scarf" userId="6760292b-b96a-49fe-9ca0-c47bd15d35e5" providerId="ADAL" clId="{E9FBBCC2-573D-4C12-82AE-915705E0CE15}" dt="2024-05-13T19:44:06.663" v="3" actId="20577"/>
          <ac:spMkLst>
            <pc:docMk/>
            <pc:sldMk cId="1808041206" sldId="268"/>
            <ac:spMk id="6" creationId="{7F2C1864-5999-2D72-2243-44C046047161}"/>
          </ac:spMkLst>
        </pc:spChg>
      </pc:sldChg>
      <pc:sldChg chg="add">
        <pc:chgData name="Samantha Scarf" userId="6760292b-b96a-49fe-9ca0-c47bd15d35e5" providerId="ADAL" clId="{E9FBBCC2-573D-4C12-82AE-915705E0CE15}" dt="2024-05-10T19:30:26.851" v="0"/>
        <pc:sldMkLst>
          <pc:docMk/>
          <pc:sldMk cId="1158628421" sldId="303"/>
        </pc:sldMkLst>
      </pc:sldChg>
    </pc:docChg>
  </pc:docChgLst>
  <pc:docChgLst>
    <pc:chgData name="Elina Kent" userId="d5b88ff8-4c5a-4981-8510-29168f328190" providerId="ADAL" clId="{B99F144E-04AE-48E4-9873-70CB1A8B69B0}"/>
    <pc:docChg chg="undo custSel addSld delSld modSld sldOrd">
      <pc:chgData name="Elina Kent" userId="d5b88ff8-4c5a-4981-8510-29168f328190" providerId="ADAL" clId="{B99F144E-04AE-48E4-9873-70CB1A8B69B0}" dt="2024-05-06T16:23:18.751" v="998" actId="1037"/>
      <pc:docMkLst>
        <pc:docMk/>
      </pc:docMkLst>
      <pc:sldChg chg="addSp modSp mod">
        <pc:chgData name="Elina Kent" userId="d5b88ff8-4c5a-4981-8510-29168f328190" providerId="ADAL" clId="{B99F144E-04AE-48E4-9873-70CB1A8B69B0}" dt="2024-05-06T13:51:41.219" v="22" actId="1035"/>
        <pc:sldMkLst>
          <pc:docMk/>
          <pc:sldMk cId="1568993950" sldId="256"/>
        </pc:sldMkLst>
        <pc:spChg chg="mod">
          <ac:chgData name="Elina Kent" userId="d5b88ff8-4c5a-4981-8510-29168f328190" providerId="ADAL" clId="{B99F144E-04AE-48E4-9873-70CB1A8B69B0}" dt="2024-05-06T13:51:19.262" v="6" actId="3064"/>
          <ac:spMkLst>
            <pc:docMk/>
            <pc:sldMk cId="1568993950" sldId="256"/>
            <ac:spMk id="2" creationId="{0F425692-1539-F636-DFDE-2D516F952D5A}"/>
          </ac:spMkLst>
        </pc:spChg>
        <pc:spChg chg="mod">
          <ac:chgData name="Elina Kent" userId="d5b88ff8-4c5a-4981-8510-29168f328190" providerId="ADAL" clId="{B99F144E-04AE-48E4-9873-70CB1A8B69B0}" dt="2024-05-06T13:51:15.485" v="4" actId="3064"/>
          <ac:spMkLst>
            <pc:docMk/>
            <pc:sldMk cId="1568993950" sldId="256"/>
            <ac:spMk id="4" creationId="{C8530AB7-5BCF-B158-00CE-0811A248611D}"/>
          </ac:spMkLst>
        </pc:spChg>
        <pc:picChg chg="add mod">
          <ac:chgData name="Elina Kent" userId="d5b88ff8-4c5a-4981-8510-29168f328190" providerId="ADAL" clId="{B99F144E-04AE-48E4-9873-70CB1A8B69B0}" dt="2024-05-06T13:51:41.219" v="22" actId="1035"/>
          <ac:picMkLst>
            <pc:docMk/>
            <pc:sldMk cId="1568993950" sldId="256"/>
            <ac:picMk id="5" creationId="{40E5F29D-94A8-095A-1419-467A211D00BA}"/>
          </ac:picMkLst>
        </pc:picChg>
      </pc:sldChg>
      <pc:sldChg chg="addSp delSp modSp mod">
        <pc:chgData name="Elina Kent" userId="d5b88ff8-4c5a-4981-8510-29168f328190" providerId="ADAL" clId="{B99F144E-04AE-48E4-9873-70CB1A8B69B0}" dt="2024-05-06T13:55:43.788" v="75" actId="1037"/>
        <pc:sldMkLst>
          <pc:docMk/>
          <pc:sldMk cId="2503699238" sldId="257"/>
        </pc:sldMkLst>
        <pc:spChg chg="mod">
          <ac:chgData name="Elina Kent" userId="d5b88ff8-4c5a-4981-8510-29168f328190" providerId="ADAL" clId="{B99F144E-04AE-48E4-9873-70CB1A8B69B0}" dt="2024-05-06T13:55:43.788" v="75" actId="1037"/>
          <ac:spMkLst>
            <pc:docMk/>
            <pc:sldMk cId="2503699238" sldId="257"/>
            <ac:spMk id="2" creationId="{E5886010-0B19-D8A1-91F0-DE16DDAACD0B}"/>
          </ac:spMkLst>
        </pc:spChg>
        <pc:spChg chg="mod">
          <ac:chgData name="Elina Kent" userId="d5b88ff8-4c5a-4981-8510-29168f328190" providerId="ADAL" clId="{B99F144E-04AE-48E4-9873-70CB1A8B69B0}" dt="2024-05-06T13:55:43.788" v="75" actId="1037"/>
          <ac:spMkLst>
            <pc:docMk/>
            <pc:sldMk cId="2503699238" sldId="257"/>
            <ac:spMk id="3" creationId="{27CECEB1-3CEE-8231-489E-A9FB704A6B6D}"/>
          </ac:spMkLst>
        </pc:spChg>
        <pc:spChg chg="mod">
          <ac:chgData name="Elina Kent" userId="d5b88ff8-4c5a-4981-8510-29168f328190" providerId="ADAL" clId="{B99F144E-04AE-48E4-9873-70CB1A8B69B0}" dt="2024-05-06T13:55:43.788" v="75" actId="1037"/>
          <ac:spMkLst>
            <pc:docMk/>
            <pc:sldMk cId="2503699238" sldId="257"/>
            <ac:spMk id="5" creationId="{2D22D257-9458-3337-7171-F77233B03F46}"/>
          </ac:spMkLst>
        </pc:spChg>
        <pc:spChg chg="mod">
          <ac:chgData name="Elina Kent" userId="d5b88ff8-4c5a-4981-8510-29168f328190" providerId="ADAL" clId="{B99F144E-04AE-48E4-9873-70CB1A8B69B0}" dt="2024-05-06T13:55:43.788" v="75" actId="1037"/>
          <ac:spMkLst>
            <pc:docMk/>
            <pc:sldMk cId="2503699238" sldId="257"/>
            <ac:spMk id="6" creationId="{BF7A867E-D8F5-4904-531B-6DA53A2461DB}"/>
          </ac:spMkLst>
        </pc:spChg>
        <pc:spChg chg="add del mod">
          <ac:chgData name="Elina Kent" userId="d5b88ff8-4c5a-4981-8510-29168f328190" providerId="ADAL" clId="{B99F144E-04AE-48E4-9873-70CB1A8B69B0}" dt="2024-05-06T13:51:52.979" v="24" actId="478"/>
          <ac:spMkLst>
            <pc:docMk/>
            <pc:sldMk cId="2503699238" sldId="257"/>
            <ac:spMk id="7" creationId="{9F0DE140-25CC-9581-D734-7E9FC7FAE4D4}"/>
          </ac:spMkLst>
        </pc:spChg>
        <pc:spChg chg="del">
          <ac:chgData name="Elina Kent" userId="d5b88ff8-4c5a-4981-8510-29168f328190" providerId="ADAL" clId="{B99F144E-04AE-48E4-9873-70CB1A8B69B0}" dt="2024-05-06T13:51:48.905" v="23" actId="478"/>
          <ac:spMkLst>
            <pc:docMk/>
            <pc:sldMk cId="2503699238" sldId="257"/>
            <ac:spMk id="8" creationId="{1FF56FF6-7E09-8CA6-251E-080B9425DB82}"/>
          </ac:spMkLst>
        </pc:spChg>
        <pc:spChg chg="del">
          <ac:chgData name="Elina Kent" userId="d5b88ff8-4c5a-4981-8510-29168f328190" providerId="ADAL" clId="{B99F144E-04AE-48E4-9873-70CB1A8B69B0}" dt="2024-05-06T13:51:48.905" v="23" actId="478"/>
          <ac:spMkLst>
            <pc:docMk/>
            <pc:sldMk cId="2503699238" sldId="257"/>
            <ac:spMk id="9" creationId="{FCC4E0A8-AE76-E29F-89C5-69F650225710}"/>
          </ac:spMkLst>
        </pc:spChg>
        <pc:spChg chg="del">
          <ac:chgData name="Elina Kent" userId="d5b88ff8-4c5a-4981-8510-29168f328190" providerId="ADAL" clId="{B99F144E-04AE-48E4-9873-70CB1A8B69B0}" dt="2024-05-06T13:51:48.905" v="23" actId="478"/>
          <ac:spMkLst>
            <pc:docMk/>
            <pc:sldMk cId="2503699238" sldId="257"/>
            <ac:spMk id="11" creationId="{053744B6-185E-F7CE-FA8F-081FB5DB2EAA}"/>
          </ac:spMkLst>
        </pc:spChg>
        <pc:spChg chg="del">
          <ac:chgData name="Elina Kent" userId="d5b88ff8-4c5a-4981-8510-29168f328190" providerId="ADAL" clId="{B99F144E-04AE-48E4-9873-70CB1A8B69B0}" dt="2024-05-06T13:51:48.905" v="23" actId="478"/>
          <ac:spMkLst>
            <pc:docMk/>
            <pc:sldMk cId="2503699238" sldId="257"/>
            <ac:spMk id="12" creationId="{B0243932-92E3-0C2A-4A03-0156563945F9}"/>
          </ac:spMkLst>
        </pc:spChg>
        <pc:spChg chg="add del mod">
          <ac:chgData name="Elina Kent" userId="d5b88ff8-4c5a-4981-8510-29168f328190" providerId="ADAL" clId="{B99F144E-04AE-48E4-9873-70CB1A8B69B0}" dt="2024-05-06T13:51:52.979" v="24" actId="478"/>
          <ac:spMkLst>
            <pc:docMk/>
            <pc:sldMk cId="2503699238" sldId="257"/>
            <ac:spMk id="13" creationId="{01BB008A-1D52-3C16-D4ED-E8538A9634DD}"/>
          </ac:spMkLst>
        </pc:spChg>
        <pc:spChg chg="add del mod">
          <ac:chgData name="Elina Kent" userId="d5b88ff8-4c5a-4981-8510-29168f328190" providerId="ADAL" clId="{B99F144E-04AE-48E4-9873-70CB1A8B69B0}" dt="2024-05-06T13:51:52.979" v="24" actId="478"/>
          <ac:spMkLst>
            <pc:docMk/>
            <pc:sldMk cId="2503699238" sldId="257"/>
            <ac:spMk id="15" creationId="{A6FF78F8-EC80-088B-FA66-E6F02E534BE6}"/>
          </ac:spMkLst>
        </pc:spChg>
        <pc:spChg chg="add del mod">
          <ac:chgData name="Elina Kent" userId="d5b88ff8-4c5a-4981-8510-29168f328190" providerId="ADAL" clId="{B99F144E-04AE-48E4-9873-70CB1A8B69B0}" dt="2024-05-06T13:51:52.979" v="24" actId="478"/>
          <ac:spMkLst>
            <pc:docMk/>
            <pc:sldMk cId="2503699238" sldId="257"/>
            <ac:spMk id="17" creationId="{0684E861-4FFC-C43D-6DBC-5D8481149CF7}"/>
          </ac:spMkLst>
        </pc:spChg>
        <pc:spChg chg="add del mod">
          <ac:chgData name="Elina Kent" userId="d5b88ff8-4c5a-4981-8510-29168f328190" providerId="ADAL" clId="{B99F144E-04AE-48E4-9873-70CB1A8B69B0}" dt="2024-05-06T13:51:52.979" v="24" actId="478"/>
          <ac:spMkLst>
            <pc:docMk/>
            <pc:sldMk cId="2503699238" sldId="257"/>
            <ac:spMk id="19" creationId="{384E2701-858E-DA1D-EFCE-B39C4AF96A00}"/>
          </ac:spMkLst>
        </pc:spChg>
        <pc:spChg chg="add del mod">
          <ac:chgData name="Elina Kent" userId="d5b88ff8-4c5a-4981-8510-29168f328190" providerId="ADAL" clId="{B99F144E-04AE-48E4-9873-70CB1A8B69B0}" dt="2024-05-06T13:51:52.979" v="24" actId="478"/>
          <ac:spMkLst>
            <pc:docMk/>
            <pc:sldMk cId="2503699238" sldId="257"/>
            <ac:spMk id="21" creationId="{9410C45B-360E-7A42-78C1-6009547D13F6}"/>
          </ac:spMkLst>
        </pc:spChg>
        <pc:picChg chg="mod">
          <ac:chgData name="Elina Kent" userId="d5b88ff8-4c5a-4981-8510-29168f328190" providerId="ADAL" clId="{B99F144E-04AE-48E4-9873-70CB1A8B69B0}" dt="2024-05-06T13:55:43.788" v="75" actId="1037"/>
          <ac:picMkLst>
            <pc:docMk/>
            <pc:sldMk cId="2503699238" sldId="257"/>
            <ac:picMk id="29" creationId="{F7729CEE-3351-CB67-A108-71B5484B6AD9}"/>
          </ac:picMkLst>
        </pc:picChg>
        <pc:picChg chg="mod modCrop">
          <ac:chgData name="Elina Kent" userId="d5b88ff8-4c5a-4981-8510-29168f328190" providerId="ADAL" clId="{B99F144E-04AE-48E4-9873-70CB1A8B69B0}" dt="2024-05-06T13:55:43.788" v="75" actId="1037"/>
          <ac:picMkLst>
            <pc:docMk/>
            <pc:sldMk cId="2503699238" sldId="257"/>
            <ac:picMk id="31" creationId="{3399C78B-4A57-A8BF-189C-234B3BBD051A}"/>
          </ac:picMkLst>
        </pc:picChg>
        <pc:picChg chg="del">
          <ac:chgData name="Elina Kent" userId="d5b88ff8-4c5a-4981-8510-29168f328190" providerId="ADAL" clId="{B99F144E-04AE-48E4-9873-70CB1A8B69B0}" dt="2024-05-06T13:51:48.905" v="23" actId="478"/>
          <ac:picMkLst>
            <pc:docMk/>
            <pc:sldMk cId="2503699238" sldId="257"/>
            <ac:picMk id="33" creationId="{E18B3405-1A30-771E-92FD-66E46DBD668B}"/>
          </ac:picMkLst>
        </pc:picChg>
        <pc:picChg chg="del">
          <ac:chgData name="Elina Kent" userId="d5b88ff8-4c5a-4981-8510-29168f328190" providerId="ADAL" clId="{B99F144E-04AE-48E4-9873-70CB1A8B69B0}" dt="2024-05-06T13:51:48.905" v="23" actId="478"/>
          <ac:picMkLst>
            <pc:docMk/>
            <pc:sldMk cId="2503699238" sldId="257"/>
            <ac:picMk id="35" creationId="{2C3207D5-3BED-C6E6-8650-354E89A85554}"/>
          </ac:picMkLst>
        </pc:picChg>
      </pc:sldChg>
      <pc:sldChg chg="modSp mod">
        <pc:chgData name="Elina Kent" userId="d5b88ff8-4c5a-4981-8510-29168f328190" providerId="ADAL" clId="{B99F144E-04AE-48E4-9873-70CB1A8B69B0}" dt="2024-05-06T13:56:20.046" v="88" actId="14100"/>
        <pc:sldMkLst>
          <pc:docMk/>
          <pc:sldMk cId="2963851922" sldId="258"/>
        </pc:sldMkLst>
        <pc:spChg chg="mod">
          <ac:chgData name="Elina Kent" userId="d5b88ff8-4c5a-4981-8510-29168f328190" providerId="ADAL" clId="{B99F144E-04AE-48E4-9873-70CB1A8B69B0}" dt="2024-05-06T13:56:20.046" v="88" actId="14100"/>
          <ac:spMkLst>
            <pc:docMk/>
            <pc:sldMk cId="2963851922" sldId="258"/>
            <ac:spMk id="2" creationId="{D5DF9F6D-B010-A1B1-1897-FA373C2732A7}"/>
          </ac:spMkLst>
        </pc:spChg>
      </pc:sldChg>
      <pc:sldChg chg="addSp delSp modSp mod modNotesTx">
        <pc:chgData name="Elina Kent" userId="d5b88ff8-4c5a-4981-8510-29168f328190" providerId="ADAL" clId="{B99F144E-04AE-48E4-9873-70CB1A8B69B0}" dt="2024-05-06T13:56:58.701" v="100" actId="478"/>
        <pc:sldMkLst>
          <pc:docMk/>
          <pc:sldMk cId="3574291222" sldId="259"/>
        </pc:sldMkLst>
        <pc:spChg chg="del">
          <ac:chgData name="Elina Kent" userId="d5b88ff8-4c5a-4981-8510-29168f328190" providerId="ADAL" clId="{B99F144E-04AE-48E4-9873-70CB1A8B69B0}" dt="2024-05-06T13:56:56.870" v="99" actId="478"/>
          <ac:spMkLst>
            <pc:docMk/>
            <pc:sldMk cId="3574291222" sldId="259"/>
            <ac:spMk id="3" creationId="{5FE6A8CF-7483-D6BB-C663-D0C4EA132926}"/>
          </ac:spMkLst>
        </pc:spChg>
        <pc:spChg chg="add del mod">
          <ac:chgData name="Elina Kent" userId="d5b88ff8-4c5a-4981-8510-29168f328190" providerId="ADAL" clId="{B99F144E-04AE-48E4-9873-70CB1A8B69B0}" dt="2024-05-06T13:56:58.701" v="100" actId="478"/>
          <ac:spMkLst>
            <pc:docMk/>
            <pc:sldMk cId="3574291222" sldId="259"/>
            <ac:spMk id="5" creationId="{AAE2653E-429F-331B-C369-E49A384E548D}"/>
          </ac:spMkLst>
        </pc:spChg>
      </pc:sldChg>
      <pc:sldChg chg="del">
        <pc:chgData name="Elina Kent" userId="d5b88ff8-4c5a-4981-8510-29168f328190" providerId="ADAL" clId="{B99F144E-04AE-48E4-9873-70CB1A8B69B0}" dt="2024-05-06T14:03:49.329" v="180" actId="47"/>
        <pc:sldMkLst>
          <pc:docMk/>
          <pc:sldMk cId="3355029079" sldId="260"/>
        </pc:sldMkLst>
      </pc:sldChg>
      <pc:sldChg chg="del">
        <pc:chgData name="Elina Kent" userId="d5b88ff8-4c5a-4981-8510-29168f328190" providerId="ADAL" clId="{B99F144E-04AE-48E4-9873-70CB1A8B69B0}" dt="2024-05-06T13:58:42.259" v="101" actId="47"/>
        <pc:sldMkLst>
          <pc:docMk/>
          <pc:sldMk cId="375470892" sldId="261"/>
        </pc:sldMkLst>
      </pc:sldChg>
      <pc:sldChg chg="del">
        <pc:chgData name="Elina Kent" userId="d5b88ff8-4c5a-4981-8510-29168f328190" providerId="ADAL" clId="{B99F144E-04AE-48E4-9873-70CB1A8B69B0}" dt="2024-05-06T14:03:49.804" v="181" actId="47"/>
        <pc:sldMkLst>
          <pc:docMk/>
          <pc:sldMk cId="3856722091" sldId="262"/>
        </pc:sldMkLst>
      </pc:sldChg>
      <pc:sldChg chg="del">
        <pc:chgData name="Elina Kent" userId="d5b88ff8-4c5a-4981-8510-29168f328190" providerId="ADAL" clId="{B99F144E-04AE-48E4-9873-70CB1A8B69B0}" dt="2024-05-06T13:58:43.623" v="102" actId="47"/>
        <pc:sldMkLst>
          <pc:docMk/>
          <pc:sldMk cId="3565966495" sldId="263"/>
        </pc:sldMkLst>
      </pc:sldChg>
      <pc:sldChg chg="del">
        <pc:chgData name="Elina Kent" userId="d5b88ff8-4c5a-4981-8510-29168f328190" providerId="ADAL" clId="{B99F144E-04AE-48E4-9873-70CB1A8B69B0}" dt="2024-05-06T14:04:01.995" v="195" actId="47"/>
        <pc:sldMkLst>
          <pc:docMk/>
          <pc:sldMk cId="3829568322" sldId="264"/>
        </pc:sldMkLst>
      </pc:sldChg>
      <pc:sldChg chg="addSp delSp modSp new mod">
        <pc:chgData name="Elina Kent" userId="d5b88ff8-4c5a-4981-8510-29168f328190" providerId="ADAL" clId="{B99F144E-04AE-48E4-9873-70CB1A8B69B0}" dt="2024-05-06T13:59:11.272" v="109" actId="931"/>
        <pc:sldMkLst>
          <pc:docMk/>
          <pc:sldMk cId="2227091236" sldId="265"/>
        </pc:sldMkLst>
        <pc:spChg chg="del">
          <ac:chgData name="Elina Kent" userId="d5b88ff8-4c5a-4981-8510-29168f328190" providerId="ADAL" clId="{B99F144E-04AE-48E4-9873-70CB1A8B69B0}" dt="2024-05-06T13:59:11.272" v="109" actId="931"/>
          <ac:spMkLst>
            <pc:docMk/>
            <pc:sldMk cId="2227091236" sldId="265"/>
            <ac:spMk id="2" creationId="{3858D12A-9F64-09EE-DAF5-76FE002764DC}"/>
          </ac:spMkLst>
        </pc:spChg>
        <pc:spChg chg="mod">
          <ac:chgData name="Elina Kent" userId="d5b88ff8-4c5a-4981-8510-29168f328190" providerId="ADAL" clId="{B99F144E-04AE-48E4-9873-70CB1A8B69B0}" dt="2024-05-06T13:59:03.408" v="108" actId="14100"/>
          <ac:spMkLst>
            <pc:docMk/>
            <pc:sldMk cId="2227091236" sldId="265"/>
            <ac:spMk id="3" creationId="{57AF7C9A-1954-3659-7B46-2145D1DD0451}"/>
          </ac:spMkLst>
        </pc:spChg>
        <pc:spChg chg="del">
          <ac:chgData name="Elina Kent" userId="d5b88ff8-4c5a-4981-8510-29168f328190" providerId="ADAL" clId="{B99F144E-04AE-48E4-9873-70CB1A8B69B0}" dt="2024-05-06T13:58:57.023" v="105" actId="478"/>
          <ac:spMkLst>
            <pc:docMk/>
            <pc:sldMk cId="2227091236" sldId="265"/>
            <ac:spMk id="4" creationId="{D0969C15-5667-4E77-54C1-DB3257B1ACFB}"/>
          </ac:spMkLst>
        </pc:spChg>
        <pc:picChg chg="add mod">
          <ac:chgData name="Elina Kent" userId="d5b88ff8-4c5a-4981-8510-29168f328190" providerId="ADAL" clId="{B99F144E-04AE-48E4-9873-70CB1A8B69B0}" dt="2024-05-06T13:59:11.272" v="109" actId="931"/>
          <ac:picMkLst>
            <pc:docMk/>
            <pc:sldMk cId="2227091236" sldId="265"/>
            <ac:picMk id="6" creationId="{3B0D601D-6F95-9543-56F4-C7E5AC777525}"/>
          </ac:picMkLst>
        </pc:picChg>
      </pc:sldChg>
      <pc:sldChg chg="addSp delSp modSp new mod modNotesTx">
        <pc:chgData name="Elina Kent" userId="d5b88ff8-4c5a-4981-8510-29168f328190" providerId="ADAL" clId="{B99F144E-04AE-48E4-9873-70CB1A8B69B0}" dt="2024-05-06T14:01:44.987" v="148" actId="20577"/>
        <pc:sldMkLst>
          <pc:docMk/>
          <pc:sldMk cId="4197647344" sldId="266"/>
        </pc:sldMkLst>
        <pc:spChg chg="mod">
          <ac:chgData name="Elina Kent" userId="d5b88ff8-4c5a-4981-8510-29168f328190" providerId="ADAL" clId="{B99F144E-04AE-48E4-9873-70CB1A8B69B0}" dt="2024-05-06T13:59:31.392" v="112" actId="20577"/>
          <ac:spMkLst>
            <pc:docMk/>
            <pc:sldMk cId="4197647344" sldId="266"/>
            <ac:spMk id="2" creationId="{F81402F2-B244-CF99-ACE2-6C61810B58D7}"/>
          </ac:spMkLst>
        </pc:spChg>
        <pc:spChg chg="del mod topLvl">
          <ac:chgData name="Elina Kent" userId="d5b88ff8-4c5a-4981-8510-29168f328190" providerId="ADAL" clId="{B99F144E-04AE-48E4-9873-70CB1A8B69B0}" dt="2024-05-06T14:00:26.297" v="117" actId="478"/>
          <ac:spMkLst>
            <pc:docMk/>
            <pc:sldMk cId="4197647344" sldId="266"/>
            <ac:spMk id="4" creationId="{E6243F7E-0D24-907B-5683-1B4AAB6A648F}"/>
          </ac:spMkLst>
        </pc:spChg>
        <pc:spChg chg="del mod topLvl">
          <ac:chgData name="Elina Kent" userId="d5b88ff8-4c5a-4981-8510-29168f328190" providerId="ADAL" clId="{B99F144E-04AE-48E4-9873-70CB1A8B69B0}" dt="2024-05-06T14:00:08.815" v="116" actId="478"/>
          <ac:spMkLst>
            <pc:docMk/>
            <pc:sldMk cId="4197647344" sldId="266"/>
            <ac:spMk id="5" creationId="{24547129-AC24-8228-1453-78B387D5E526}"/>
          </ac:spMkLst>
        </pc:spChg>
        <pc:spChg chg="del mod topLvl">
          <ac:chgData name="Elina Kent" userId="d5b88ff8-4c5a-4981-8510-29168f328190" providerId="ADAL" clId="{B99F144E-04AE-48E4-9873-70CB1A8B69B0}" dt="2024-05-06T14:00:26.297" v="117" actId="478"/>
          <ac:spMkLst>
            <pc:docMk/>
            <pc:sldMk cId="4197647344" sldId="266"/>
            <ac:spMk id="6" creationId="{F21D6868-92CF-85CA-EF79-DE045DC8E49F}"/>
          </ac:spMkLst>
        </pc:spChg>
        <pc:spChg chg="del mod topLvl">
          <ac:chgData name="Elina Kent" userId="d5b88ff8-4c5a-4981-8510-29168f328190" providerId="ADAL" clId="{B99F144E-04AE-48E4-9873-70CB1A8B69B0}" dt="2024-05-06T14:00:26.297" v="117" actId="478"/>
          <ac:spMkLst>
            <pc:docMk/>
            <pc:sldMk cId="4197647344" sldId="266"/>
            <ac:spMk id="7" creationId="{C73B9FC7-295E-1E9B-6846-2348E40E1038}"/>
          </ac:spMkLst>
        </pc:spChg>
        <pc:spChg chg="del mod topLvl">
          <ac:chgData name="Elina Kent" userId="d5b88ff8-4c5a-4981-8510-29168f328190" providerId="ADAL" clId="{B99F144E-04AE-48E4-9873-70CB1A8B69B0}" dt="2024-05-06T14:00:26.297" v="117" actId="478"/>
          <ac:spMkLst>
            <pc:docMk/>
            <pc:sldMk cId="4197647344" sldId="266"/>
            <ac:spMk id="9" creationId="{FBD8CED4-DC46-CDCD-3CCA-B5A15DD01F2A}"/>
          </ac:spMkLst>
        </pc:spChg>
        <pc:spChg chg="del mod topLvl">
          <ac:chgData name="Elina Kent" userId="d5b88ff8-4c5a-4981-8510-29168f328190" providerId="ADAL" clId="{B99F144E-04AE-48E4-9873-70CB1A8B69B0}" dt="2024-05-06T14:00:08.815" v="116" actId="478"/>
          <ac:spMkLst>
            <pc:docMk/>
            <pc:sldMk cId="4197647344" sldId="266"/>
            <ac:spMk id="10" creationId="{BB2DD1C3-CCE9-4DC0-FB3D-007EEE4965DB}"/>
          </ac:spMkLst>
        </pc:spChg>
        <pc:spChg chg="del mod topLvl">
          <ac:chgData name="Elina Kent" userId="d5b88ff8-4c5a-4981-8510-29168f328190" providerId="ADAL" clId="{B99F144E-04AE-48E4-9873-70CB1A8B69B0}" dt="2024-05-06T14:00:26.297" v="117" actId="478"/>
          <ac:spMkLst>
            <pc:docMk/>
            <pc:sldMk cId="4197647344" sldId="266"/>
            <ac:spMk id="11" creationId="{D28CCDDB-FE3E-3DBA-004C-AEC951C8E3CF}"/>
          </ac:spMkLst>
        </pc:spChg>
        <pc:spChg chg="del mod topLvl">
          <ac:chgData name="Elina Kent" userId="d5b88ff8-4c5a-4981-8510-29168f328190" providerId="ADAL" clId="{B99F144E-04AE-48E4-9873-70CB1A8B69B0}" dt="2024-05-06T14:00:26.297" v="117" actId="478"/>
          <ac:spMkLst>
            <pc:docMk/>
            <pc:sldMk cId="4197647344" sldId="266"/>
            <ac:spMk id="12" creationId="{80A96E4A-B159-645E-B478-A0FB77C59B5C}"/>
          </ac:spMkLst>
        </pc:spChg>
        <pc:spChg chg="del mod topLvl">
          <ac:chgData name="Elina Kent" userId="d5b88ff8-4c5a-4981-8510-29168f328190" providerId="ADAL" clId="{B99F144E-04AE-48E4-9873-70CB1A8B69B0}" dt="2024-05-06T14:00:26.297" v="117" actId="478"/>
          <ac:spMkLst>
            <pc:docMk/>
            <pc:sldMk cId="4197647344" sldId="266"/>
            <ac:spMk id="14" creationId="{724DBC17-2443-B816-1357-0C927ADD35A1}"/>
          </ac:spMkLst>
        </pc:spChg>
        <pc:spChg chg="del mod topLvl">
          <ac:chgData name="Elina Kent" userId="d5b88ff8-4c5a-4981-8510-29168f328190" providerId="ADAL" clId="{B99F144E-04AE-48E4-9873-70CB1A8B69B0}" dt="2024-05-06T14:00:08.815" v="116" actId="478"/>
          <ac:spMkLst>
            <pc:docMk/>
            <pc:sldMk cId="4197647344" sldId="266"/>
            <ac:spMk id="15" creationId="{27FE4F19-95A1-4089-D599-7831D7E8C4D9}"/>
          </ac:spMkLst>
        </pc:spChg>
        <pc:spChg chg="del mod topLvl">
          <ac:chgData name="Elina Kent" userId="d5b88ff8-4c5a-4981-8510-29168f328190" providerId="ADAL" clId="{B99F144E-04AE-48E4-9873-70CB1A8B69B0}" dt="2024-05-06T14:00:26.297" v="117" actId="478"/>
          <ac:spMkLst>
            <pc:docMk/>
            <pc:sldMk cId="4197647344" sldId="266"/>
            <ac:spMk id="16" creationId="{B2999A99-21D1-ED18-4B94-B5740A1A04C7}"/>
          </ac:spMkLst>
        </pc:spChg>
        <pc:spChg chg="del mod topLvl">
          <ac:chgData name="Elina Kent" userId="d5b88ff8-4c5a-4981-8510-29168f328190" providerId="ADAL" clId="{B99F144E-04AE-48E4-9873-70CB1A8B69B0}" dt="2024-05-06T14:00:26.297" v="117" actId="478"/>
          <ac:spMkLst>
            <pc:docMk/>
            <pc:sldMk cId="4197647344" sldId="266"/>
            <ac:spMk id="17" creationId="{3AD231D5-6129-0AAE-4BA6-4CEEFC8ADB13}"/>
          </ac:spMkLst>
        </pc:spChg>
        <pc:spChg chg="del mod topLvl">
          <ac:chgData name="Elina Kent" userId="d5b88ff8-4c5a-4981-8510-29168f328190" providerId="ADAL" clId="{B99F144E-04AE-48E4-9873-70CB1A8B69B0}" dt="2024-05-06T14:00:26.297" v="117" actId="478"/>
          <ac:spMkLst>
            <pc:docMk/>
            <pc:sldMk cId="4197647344" sldId="266"/>
            <ac:spMk id="19" creationId="{054097CD-0CC6-CF14-E217-868267917611}"/>
          </ac:spMkLst>
        </pc:spChg>
        <pc:spChg chg="del mod topLvl">
          <ac:chgData name="Elina Kent" userId="d5b88ff8-4c5a-4981-8510-29168f328190" providerId="ADAL" clId="{B99F144E-04AE-48E4-9873-70CB1A8B69B0}" dt="2024-05-06T14:00:08.815" v="116" actId="478"/>
          <ac:spMkLst>
            <pc:docMk/>
            <pc:sldMk cId="4197647344" sldId="266"/>
            <ac:spMk id="20" creationId="{4CEC5794-D598-B979-267B-660FDC3B0E74}"/>
          </ac:spMkLst>
        </pc:spChg>
        <pc:spChg chg="del mod topLvl">
          <ac:chgData name="Elina Kent" userId="d5b88ff8-4c5a-4981-8510-29168f328190" providerId="ADAL" clId="{B99F144E-04AE-48E4-9873-70CB1A8B69B0}" dt="2024-05-06T14:00:26.297" v="117" actId="478"/>
          <ac:spMkLst>
            <pc:docMk/>
            <pc:sldMk cId="4197647344" sldId="266"/>
            <ac:spMk id="21" creationId="{857BE7ED-D656-3F94-BE8B-B4411A572A40}"/>
          </ac:spMkLst>
        </pc:spChg>
        <pc:spChg chg="del mod topLvl">
          <ac:chgData name="Elina Kent" userId="d5b88ff8-4c5a-4981-8510-29168f328190" providerId="ADAL" clId="{B99F144E-04AE-48E4-9873-70CB1A8B69B0}" dt="2024-05-06T14:00:26.297" v="117" actId="478"/>
          <ac:spMkLst>
            <pc:docMk/>
            <pc:sldMk cId="4197647344" sldId="266"/>
            <ac:spMk id="22" creationId="{73A0A73F-FDC1-BC07-1319-5415B38A9B19}"/>
          </ac:spMkLst>
        </pc:spChg>
        <pc:spChg chg="del mod topLvl">
          <ac:chgData name="Elina Kent" userId="d5b88ff8-4c5a-4981-8510-29168f328190" providerId="ADAL" clId="{B99F144E-04AE-48E4-9873-70CB1A8B69B0}" dt="2024-05-06T14:00:26.297" v="117" actId="478"/>
          <ac:spMkLst>
            <pc:docMk/>
            <pc:sldMk cId="4197647344" sldId="266"/>
            <ac:spMk id="23" creationId="{3D8E3537-576C-CD3D-8713-C390E28AACB9}"/>
          </ac:spMkLst>
        </pc:spChg>
        <pc:spChg chg="mod topLvl">
          <ac:chgData name="Elina Kent" userId="d5b88ff8-4c5a-4981-8510-29168f328190" providerId="ADAL" clId="{B99F144E-04AE-48E4-9873-70CB1A8B69B0}" dt="2024-05-06T14:01:19.211" v="140" actId="164"/>
          <ac:spMkLst>
            <pc:docMk/>
            <pc:sldMk cId="4197647344" sldId="266"/>
            <ac:spMk id="25" creationId="{246C56E2-CAA5-4400-B78F-40909771AFFD}"/>
          </ac:spMkLst>
        </pc:spChg>
        <pc:spChg chg="mod topLvl">
          <ac:chgData name="Elina Kent" userId="d5b88ff8-4c5a-4981-8510-29168f328190" providerId="ADAL" clId="{B99F144E-04AE-48E4-9873-70CB1A8B69B0}" dt="2024-05-06T14:01:19.211" v="140" actId="164"/>
          <ac:spMkLst>
            <pc:docMk/>
            <pc:sldMk cId="4197647344" sldId="266"/>
            <ac:spMk id="26" creationId="{E3FC7AF5-2354-C8EA-6DCB-3EE990A6FB3C}"/>
          </ac:spMkLst>
        </pc:spChg>
        <pc:spChg chg="mod topLvl">
          <ac:chgData name="Elina Kent" userId="d5b88ff8-4c5a-4981-8510-29168f328190" providerId="ADAL" clId="{B99F144E-04AE-48E4-9873-70CB1A8B69B0}" dt="2024-05-06T14:01:19.211" v="140" actId="164"/>
          <ac:spMkLst>
            <pc:docMk/>
            <pc:sldMk cId="4197647344" sldId="266"/>
            <ac:spMk id="27" creationId="{C95A694E-A5D8-075A-B26C-006FA21145D9}"/>
          </ac:spMkLst>
        </pc:spChg>
        <pc:spChg chg="mod topLvl">
          <ac:chgData name="Elina Kent" userId="d5b88ff8-4c5a-4981-8510-29168f328190" providerId="ADAL" clId="{B99F144E-04AE-48E4-9873-70CB1A8B69B0}" dt="2024-05-06T14:01:20.283" v="141" actId="164"/>
          <ac:spMkLst>
            <pc:docMk/>
            <pc:sldMk cId="4197647344" sldId="266"/>
            <ac:spMk id="29" creationId="{E7AC58D4-FD8B-B09C-18A3-554774D548DA}"/>
          </ac:spMkLst>
        </pc:spChg>
        <pc:spChg chg="mod topLvl">
          <ac:chgData name="Elina Kent" userId="d5b88ff8-4c5a-4981-8510-29168f328190" providerId="ADAL" clId="{B99F144E-04AE-48E4-9873-70CB1A8B69B0}" dt="2024-05-06T14:01:20.283" v="141" actId="164"/>
          <ac:spMkLst>
            <pc:docMk/>
            <pc:sldMk cId="4197647344" sldId="266"/>
            <ac:spMk id="30" creationId="{3EBAAC36-9B2F-0CE3-65C1-E25462648E84}"/>
          </ac:spMkLst>
        </pc:spChg>
        <pc:spChg chg="mod topLvl">
          <ac:chgData name="Elina Kent" userId="d5b88ff8-4c5a-4981-8510-29168f328190" providerId="ADAL" clId="{B99F144E-04AE-48E4-9873-70CB1A8B69B0}" dt="2024-05-06T14:01:20.283" v="141" actId="164"/>
          <ac:spMkLst>
            <pc:docMk/>
            <pc:sldMk cId="4197647344" sldId="266"/>
            <ac:spMk id="31" creationId="{07B41D24-6ADE-F6F1-1FB6-BA78F28FEA79}"/>
          </ac:spMkLst>
        </pc:spChg>
        <pc:spChg chg="mod topLvl">
          <ac:chgData name="Elina Kent" userId="d5b88ff8-4c5a-4981-8510-29168f328190" providerId="ADAL" clId="{B99F144E-04AE-48E4-9873-70CB1A8B69B0}" dt="2024-05-06T14:01:21.082" v="142" actId="164"/>
          <ac:spMkLst>
            <pc:docMk/>
            <pc:sldMk cId="4197647344" sldId="266"/>
            <ac:spMk id="33" creationId="{E7B62A54-268E-5C8D-18B3-52B708E45CA6}"/>
          </ac:spMkLst>
        </pc:spChg>
        <pc:spChg chg="mod topLvl">
          <ac:chgData name="Elina Kent" userId="d5b88ff8-4c5a-4981-8510-29168f328190" providerId="ADAL" clId="{B99F144E-04AE-48E4-9873-70CB1A8B69B0}" dt="2024-05-06T14:01:21.082" v="142" actId="164"/>
          <ac:spMkLst>
            <pc:docMk/>
            <pc:sldMk cId="4197647344" sldId="266"/>
            <ac:spMk id="34" creationId="{204C8FB6-971F-2536-32E0-6B447CFF1D03}"/>
          </ac:spMkLst>
        </pc:spChg>
        <pc:spChg chg="mod topLvl">
          <ac:chgData name="Elina Kent" userId="d5b88ff8-4c5a-4981-8510-29168f328190" providerId="ADAL" clId="{B99F144E-04AE-48E4-9873-70CB1A8B69B0}" dt="2024-05-06T14:01:21.082" v="142" actId="164"/>
          <ac:spMkLst>
            <pc:docMk/>
            <pc:sldMk cId="4197647344" sldId="266"/>
            <ac:spMk id="35" creationId="{20EB2759-87C2-8DED-AA73-C1F969207F99}"/>
          </ac:spMkLst>
        </pc:spChg>
        <pc:spChg chg="mod topLvl">
          <ac:chgData name="Elina Kent" userId="d5b88ff8-4c5a-4981-8510-29168f328190" providerId="ADAL" clId="{B99F144E-04AE-48E4-9873-70CB1A8B69B0}" dt="2024-05-06T14:01:21.827" v="143" actId="164"/>
          <ac:spMkLst>
            <pc:docMk/>
            <pc:sldMk cId="4197647344" sldId="266"/>
            <ac:spMk id="37" creationId="{292F6067-AF92-CBDD-A5FB-7AD30545D357}"/>
          </ac:spMkLst>
        </pc:spChg>
        <pc:spChg chg="mod topLvl">
          <ac:chgData name="Elina Kent" userId="d5b88ff8-4c5a-4981-8510-29168f328190" providerId="ADAL" clId="{B99F144E-04AE-48E4-9873-70CB1A8B69B0}" dt="2024-05-06T14:01:21.827" v="143" actId="164"/>
          <ac:spMkLst>
            <pc:docMk/>
            <pc:sldMk cId="4197647344" sldId="266"/>
            <ac:spMk id="38" creationId="{3CF5D3B3-DE76-E647-EAD5-3A8C699EAFA0}"/>
          </ac:spMkLst>
        </pc:spChg>
        <pc:spChg chg="mod topLvl">
          <ac:chgData name="Elina Kent" userId="d5b88ff8-4c5a-4981-8510-29168f328190" providerId="ADAL" clId="{B99F144E-04AE-48E4-9873-70CB1A8B69B0}" dt="2024-05-06T14:01:21.827" v="143" actId="164"/>
          <ac:spMkLst>
            <pc:docMk/>
            <pc:sldMk cId="4197647344" sldId="266"/>
            <ac:spMk id="39" creationId="{82516041-10FD-C0C3-9E40-4B5BA37B2E00}"/>
          </ac:spMkLst>
        </pc:spChg>
        <pc:grpChg chg="add del mod">
          <ac:chgData name="Elina Kent" userId="d5b88ff8-4c5a-4981-8510-29168f328190" providerId="ADAL" clId="{B99F144E-04AE-48E4-9873-70CB1A8B69B0}" dt="2024-05-06T13:59:58.269" v="114" actId="165"/>
          <ac:grpSpMkLst>
            <pc:docMk/>
            <pc:sldMk cId="4197647344" sldId="266"/>
            <ac:grpSpMk id="3" creationId="{8D99821D-09F7-FEC6-0DC3-675F13EB5716}"/>
          </ac:grpSpMkLst>
        </pc:grpChg>
        <pc:grpChg chg="add del mod">
          <ac:chgData name="Elina Kent" userId="d5b88ff8-4c5a-4981-8510-29168f328190" providerId="ADAL" clId="{B99F144E-04AE-48E4-9873-70CB1A8B69B0}" dt="2024-05-06T13:59:58.269" v="114" actId="165"/>
          <ac:grpSpMkLst>
            <pc:docMk/>
            <pc:sldMk cId="4197647344" sldId="266"/>
            <ac:grpSpMk id="8" creationId="{2BFB8EE4-800E-68C3-1E8A-3554D40C54EE}"/>
          </ac:grpSpMkLst>
        </pc:grpChg>
        <pc:grpChg chg="add del mod">
          <ac:chgData name="Elina Kent" userId="d5b88ff8-4c5a-4981-8510-29168f328190" providerId="ADAL" clId="{B99F144E-04AE-48E4-9873-70CB1A8B69B0}" dt="2024-05-06T13:59:58.269" v="114" actId="165"/>
          <ac:grpSpMkLst>
            <pc:docMk/>
            <pc:sldMk cId="4197647344" sldId="266"/>
            <ac:grpSpMk id="13" creationId="{78F04AF5-52BD-DB40-93CD-B66135CA76AE}"/>
          </ac:grpSpMkLst>
        </pc:grpChg>
        <pc:grpChg chg="add del mod">
          <ac:chgData name="Elina Kent" userId="d5b88ff8-4c5a-4981-8510-29168f328190" providerId="ADAL" clId="{B99F144E-04AE-48E4-9873-70CB1A8B69B0}" dt="2024-05-06T13:59:58.269" v="114" actId="165"/>
          <ac:grpSpMkLst>
            <pc:docMk/>
            <pc:sldMk cId="4197647344" sldId="266"/>
            <ac:grpSpMk id="18" creationId="{06BEDBC2-8699-3D50-D8D7-8D442956C22B}"/>
          </ac:grpSpMkLst>
        </pc:grpChg>
        <pc:grpChg chg="add del mod">
          <ac:chgData name="Elina Kent" userId="d5b88ff8-4c5a-4981-8510-29168f328190" providerId="ADAL" clId="{B99F144E-04AE-48E4-9873-70CB1A8B69B0}" dt="2024-05-06T14:00:32.881" v="119" actId="165"/>
          <ac:grpSpMkLst>
            <pc:docMk/>
            <pc:sldMk cId="4197647344" sldId="266"/>
            <ac:grpSpMk id="24" creationId="{51E78C9F-8445-E4B4-83B0-DC34B376FF04}"/>
          </ac:grpSpMkLst>
        </pc:grpChg>
        <pc:grpChg chg="add del mod">
          <ac:chgData name="Elina Kent" userId="d5b88ff8-4c5a-4981-8510-29168f328190" providerId="ADAL" clId="{B99F144E-04AE-48E4-9873-70CB1A8B69B0}" dt="2024-05-06T14:00:32.881" v="119" actId="165"/>
          <ac:grpSpMkLst>
            <pc:docMk/>
            <pc:sldMk cId="4197647344" sldId="266"/>
            <ac:grpSpMk id="28" creationId="{BD481FBF-AE6F-F53F-7702-155F86DA538F}"/>
          </ac:grpSpMkLst>
        </pc:grpChg>
        <pc:grpChg chg="add del mod">
          <ac:chgData name="Elina Kent" userId="d5b88ff8-4c5a-4981-8510-29168f328190" providerId="ADAL" clId="{B99F144E-04AE-48E4-9873-70CB1A8B69B0}" dt="2024-05-06T14:00:32.881" v="119" actId="165"/>
          <ac:grpSpMkLst>
            <pc:docMk/>
            <pc:sldMk cId="4197647344" sldId="266"/>
            <ac:grpSpMk id="32" creationId="{A0B55BFD-295D-D4D6-15F2-4400C1072AEB}"/>
          </ac:grpSpMkLst>
        </pc:grpChg>
        <pc:grpChg chg="add del mod">
          <ac:chgData name="Elina Kent" userId="d5b88ff8-4c5a-4981-8510-29168f328190" providerId="ADAL" clId="{B99F144E-04AE-48E4-9873-70CB1A8B69B0}" dt="2024-05-06T14:00:32.881" v="119" actId="165"/>
          <ac:grpSpMkLst>
            <pc:docMk/>
            <pc:sldMk cId="4197647344" sldId="266"/>
            <ac:grpSpMk id="36" creationId="{6DDEFF5D-BB2B-BFD0-0DCD-AB3D795BCCCB}"/>
          </ac:grpSpMkLst>
        </pc:grpChg>
        <pc:grpChg chg="add mod">
          <ac:chgData name="Elina Kent" userId="d5b88ff8-4c5a-4981-8510-29168f328190" providerId="ADAL" clId="{B99F144E-04AE-48E4-9873-70CB1A8B69B0}" dt="2024-05-06T14:01:22.619" v="144" actId="164"/>
          <ac:grpSpMkLst>
            <pc:docMk/>
            <pc:sldMk cId="4197647344" sldId="266"/>
            <ac:grpSpMk id="40" creationId="{2DCA278E-66DE-4BA0-D163-5C700F0E3898}"/>
          </ac:grpSpMkLst>
        </pc:grpChg>
        <pc:grpChg chg="add mod">
          <ac:chgData name="Elina Kent" userId="d5b88ff8-4c5a-4981-8510-29168f328190" providerId="ADAL" clId="{B99F144E-04AE-48E4-9873-70CB1A8B69B0}" dt="2024-05-06T14:01:22.619" v="144" actId="164"/>
          <ac:grpSpMkLst>
            <pc:docMk/>
            <pc:sldMk cId="4197647344" sldId="266"/>
            <ac:grpSpMk id="41" creationId="{4666A51F-06AF-CF36-D225-2B363B11A4C2}"/>
          </ac:grpSpMkLst>
        </pc:grpChg>
        <pc:grpChg chg="add mod">
          <ac:chgData name="Elina Kent" userId="d5b88ff8-4c5a-4981-8510-29168f328190" providerId="ADAL" clId="{B99F144E-04AE-48E4-9873-70CB1A8B69B0}" dt="2024-05-06T14:01:22.619" v="144" actId="164"/>
          <ac:grpSpMkLst>
            <pc:docMk/>
            <pc:sldMk cId="4197647344" sldId="266"/>
            <ac:grpSpMk id="42" creationId="{FB56B81F-57BD-BCA0-0AC3-F547EBC9B15E}"/>
          </ac:grpSpMkLst>
        </pc:grpChg>
        <pc:grpChg chg="add mod">
          <ac:chgData name="Elina Kent" userId="d5b88ff8-4c5a-4981-8510-29168f328190" providerId="ADAL" clId="{B99F144E-04AE-48E4-9873-70CB1A8B69B0}" dt="2024-05-06T14:01:22.619" v="144" actId="164"/>
          <ac:grpSpMkLst>
            <pc:docMk/>
            <pc:sldMk cId="4197647344" sldId="266"/>
            <ac:grpSpMk id="43" creationId="{EF91EAF1-5DF7-7DB4-57A4-5B67E52349BB}"/>
          </ac:grpSpMkLst>
        </pc:grpChg>
        <pc:grpChg chg="add mod">
          <ac:chgData name="Elina Kent" userId="d5b88ff8-4c5a-4981-8510-29168f328190" providerId="ADAL" clId="{B99F144E-04AE-48E4-9873-70CB1A8B69B0}" dt="2024-05-06T14:01:25.920" v="145" actId="1076"/>
          <ac:grpSpMkLst>
            <pc:docMk/>
            <pc:sldMk cId="4197647344" sldId="266"/>
            <ac:grpSpMk id="44" creationId="{25277FDE-53A7-5FC0-2BEA-8C1143107F0B}"/>
          </ac:grpSpMkLst>
        </pc:grpChg>
      </pc:sldChg>
      <pc:sldChg chg="addSp delSp modSp new mod modNotesTx">
        <pc:chgData name="Elina Kent" userId="d5b88ff8-4c5a-4981-8510-29168f328190" providerId="ADAL" clId="{B99F144E-04AE-48E4-9873-70CB1A8B69B0}" dt="2024-05-06T14:03:42.644" v="179" actId="20577"/>
        <pc:sldMkLst>
          <pc:docMk/>
          <pc:sldMk cId="1179065540" sldId="267"/>
        </pc:sldMkLst>
        <pc:spChg chg="mod">
          <ac:chgData name="Elina Kent" userId="d5b88ff8-4c5a-4981-8510-29168f328190" providerId="ADAL" clId="{B99F144E-04AE-48E4-9873-70CB1A8B69B0}" dt="2024-05-06T14:03:40.197" v="176" actId="20577"/>
          <ac:spMkLst>
            <pc:docMk/>
            <pc:sldMk cId="1179065540" sldId="267"/>
            <ac:spMk id="2" creationId="{BFE635C7-B98F-EA55-2CF0-E09479373543}"/>
          </ac:spMkLst>
        </pc:spChg>
        <pc:spChg chg="mod topLvl">
          <ac:chgData name="Elina Kent" userId="d5b88ff8-4c5a-4981-8510-29168f328190" providerId="ADAL" clId="{B99F144E-04AE-48E4-9873-70CB1A8B69B0}" dt="2024-05-06T14:03:33.248" v="172" actId="164"/>
          <ac:spMkLst>
            <pc:docMk/>
            <pc:sldMk cId="1179065540" sldId="267"/>
            <ac:spMk id="4" creationId="{5B5643C0-5E28-5830-E2DD-6807E2D23650}"/>
          </ac:spMkLst>
        </pc:spChg>
        <pc:spChg chg="del mod topLvl">
          <ac:chgData name="Elina Kent" userId="d5b88ff8-4c5a-4981-8510-29168f328190" providerId="ADAL" clId="{B99F144E-04AE-48E4-9873-70CB1A8B69B0}" dt="2024-05-06T14:02:07.560" v="154" actId="478"/>
          <ac:spMkLst>
            <pc:docMk/>
            <pc:sldMk cId="1179065540" sldId="267"/>
            <ac:spMk id="5" creationId="{9B6E770E-3783-4366-7DA3-8ADAA15C8281}"/>
          </ac:spMkLst>
        </pc:spChg>
        <pc:spChg chg="mod topLvl">
          <ac:chgData name="Elina Kent" userId="d5b88ff8-4c5a-4981-8510-29168f328190" providerId="ADAL" clId="{B99F144E-04AE-48E4-9873-70CB1A8B69B0}" dt="2024-05-06T14:03:33.248" v="172" actId="164"/>
          <ac:spMkLst>
            <pc:docMk/>
            <pc:sldMk cId="1179065540" sldId="267"/>
            <ac:spMk id="6" creationId="{60AF00A6-4E67-D5E3-ACA6-24098CB9B211}"/>
          </ac:spMkLst>
        </pc:spChg>
        <pc:spChg chg="mod topLvl">
          <ac:chgData name="Elina Kent" userId="d5b88ff8-4c5a-4981-8510-29168f328190" providerId="ADAL" clId="{B99F144E-04AE-48E4-9873-70CB1A8B69B0}" dt="2024-05-06T14:03:33.248" v="172" actId="164"/>
          <ac:spMkLst>
            <pc:docMk/>
            <pc:sldMk cId="1179065540" sldId="267"/>
            <ac:spMk id="7" creationId="{C96BBB2A-7A37-EE6C-4502-0CABFFB48096}"/>
          </ac:spMkLst>
        </pc:spChg>
        <pc:spChg chg="mod topLvl">
          <ac:chgData name="Elina Kent" userId="d5b88ff8-4c5a-4981-8510-29168f328190" providerId="ADAL" clId="{B99F144E-04AE-48E4-9873-70CB1A8B69B0}" dt="2024-05-06T14:03:31.166" v="170" actId="164"/>
          <ac:spMkLst>
            <pc:docMk/>
            <pc:sldMk cId="1179065540" sldId="267"/>
            <ac:spMk id="9" creationId="{11A89FB0-37DA-CCC0-5347-BA2BBC9E762A}"/>
          </ac:spMkLst>
        </pc:spChg>
        <pc:spChg chg="del mod topLvl">
          <ac:chgData name="Elina Kent" userId="d5b88ff8-4c5a-4981-8510-29168f328190" providerId="ADAL" clId="{B99F144E-04AE-48E4-9873-70CB1A8B69B0}" dt="2024-05-06T14:02:07.560" v="154" actId="478"/>
          <ac:spMkLst>
            <pc:docMk/>
            <pc:sldMk cId="1179065540" sldId="267"/>
            <ac:spMk id="10" creationId="{88D03572-6EA3-0833-35AD-8F4DEAEC6FA3}"/>
          </ac:spMkLst>
        </pc:spChg>
        <pc:spChg chg="mod topLvl">
          <ac:chgData name="Elina Kent" userId="d5b88ff8-4c5a-4981-8510-29168f328190" providerId="ADAL" clId="{B99F144E-04AE-48E4-9873-70CB1A8B69B0}" dt="2024-05-06T14:03:31.166" v="170" actId="164"/>
          <ac:spMkLst>
            <pc:docMk/>
            <pc:sldMk cId="1179065540" sldId="267"/>
            <ac:spMk id="11" creationId="{EE4B3B62-7CE1-3B46-B6DB-6203B1004177}"/>
          </ac:spMkLst>
        </pc:spChg>
        <pc:spChg chg="mod topLvl">
          <ac:chgData name="Elina Kent" userId="d5b88ff8-4c5a-4981-8510-29168f328190" providerId="ADAL" clId="{B99F144E-04AE-48E4-9873-70CB1A8B69B0}" dt="2024-05-06T14:03:31.166" v="170" actId="164"/>
          <ac:spMkLst>
            <pc:docMk/>
            <pc:sldMk cId="1179065540" sldId="267"/>
            <ac:spMk id="12" creationId="{56E12BF3-977E-346E-75EF-07AD632C9723}"/>
          </ac:spMkLst>
        </pc:spChg>
        <pc:spChg chg="mod topLvl">
          <ac:chgData name="Elina Kent" userId="d5b88ff8-4c5a-4981-8510-29168f328190" providerId="ADAL" clId="{B99F144E-04AE-48E4-9873-70CB1A8B69B0}" dt="2024-05-06T14:03:29.942" v="169" actId="164"/>
          <ac:spMkLst>
            <pc:docMk/>
            <pc:sldMk cId="1179065540" sldId="267"/>
            <ac:spMk id="14" creationId="{414E540F-CC87-3B07-08C9-08873E3CCD9F}"/>
          </ac:spMkLst>
        </pc:spChg>
        <pc:spChg chg="del mod topLvl">
          <ac:chgData name="Elina Kent" userId="d5b88ff8-4c5a-4981-8510-29168f328190" providerId="ADAL" clId="{B99F144E-04AE-48E4-9873-70CB1A8B69B0}" dt="2024-05-06T14:02:07.560" v="154" actId="478"/>
          <ac:spMkLst>
            <pc:docMk/>
            <pc:sldMk cId="1179065540" sldId="267"/>
            <ac:spMk id="15" creationId="{9B2363D5-7A9B-C725-1BC2-077F54EFEF59}"/>
          </ac:spMkLst>
        </pc:spChg>
        <pc:spChg chg="mod topLvl">
          <ac:chgData name="Elina Kent" userId="d5b88ff8-4c5a-4981-8510-29168f328190" providerId="ADAL" clId="{B99F144E-04AE-48E4-9873-70CB1A8B69B0}" dt="2024-05-06T14:03:29.942" v="169" actId="164"/>
          <ac:spMkLst>
            <pc:docMk/>
            <pc:sldMk cId="1179065540" sldId="267"/>
            <ac:spMk id="16" creationId="{B66C3C80-6A25-9E36-F57B-25D9EE371C10}"/>
          </ac:spMkLst>
        </pc:spChg>
        <pc:spChg chg="mod topLvl">
          <ac:chgData name="Elina Kent" userId="d5b88ff8-4c5a-4981-8510-29168f328190" providerId="ADAL" clId="{B99F144E-04AE-48E4-9873-70CB1A8B69B0}" dt="2024-05-06T14:03:29.942" v="169" actId="164"/>
          <ac:spMkLst>
            <pc:docMk/>
            <pc:sldMk cId="1179065540" sldId="267"/>
            <ac:spMk id="17" creationId="{1EDBDB5C-9FC5-6467-52F4-F2D748AA3B1C}"/>
          </ac:spMkLst>
        </pc:spChg>
        <pc:spChg chg="mod topLvl">
          <ac:chgData name="Elina Kent" userId="d5b88ff8-4c5a-4981-8510-29168f328190" providerId="ADAL" clId="{B99F144E-04AE-48E4-9873-70CB1A8B69B0}" dt="2024-05-06T14:03:32.054" v="171" actId="164"/>
          <ac:spMkLst>
            <pc:docMk/>
            <pc:sldMk cId="1179065540" sldId="267"/>
            <ac:spMk id="19" creationId="{9AA70107-4E21-7224-7F24-E15684CC965D}"/>
          </ac:spMkLst>
        </pc:spChg>
        <pc:spChg chg="del mod topLvl">
          <ac:chgData name="Elina Kent" userId="d5b88ff8-4c5a-4981-8510-29168f328190" providerId="ADAL" clId="{B99F144E-04AE-48E4-9873-70CB1A8B69B0}" dt="2024-05-06T14:02:07.560" v="154" actId="478"/>
          <ac:spMkLst>
            <pc:docMk/>
            <pc:sldMk cId="1179065540" sldId="267"/>
            <ac:spMk id="20" creationId="{FA9B0154-2E67-43D1-8160-863144408AAF}"/>
          </ac:spMkLst>
        </pc:spChg>
        <pc:spChg chg="mod topLvl">
          <ac:chgData name="Elina Kent" userId="d5b88ff8-4c5a-4981-8510-29168f328190" providerId="ADAL" clId="{B99F144E-04AE-48E4-9873-70CB1A8B69B0}" dt="2024-05-06T14:03:32.054" v="171" actId="164"/>
          <ac:spMkLst>
            <pc:docMk/>
            <pc:sldMk cId="1179065540" sldId="267"/>
            <ac:spMk id="21" creationId="{87CC5E08-2304-AFC5-0318-E892C7839FA8}"/>
          </ac:spMkLst>
        </pc:spChg>
        <pc:spChg chg="mod topLvl">
          <ac:chgData name="Elina Kent" userId="d5b88ff8-4c5a-4981-8510-29168f328190" providerId="ADAL" clId="{B99F144E-04AE-48E4-9873-70CB1A8B69B0}" dt="2024-05-06T14:03:32.054" v="171" actId="164"/>
          <ac:spMkLst>
            <pc:docMk/>
            <pc:sldMk cId="1179065540" sldId="267"/>
            <ac:spMk id="22" creationId="{9881BC3A-6761-245D-3482-82F55FD9B79F}"/>
          </ac:spMkLst>
        </pc:spChg>
        <pc:spChg chg="del mod topLvl">
          <ac:chgData name="Elina Kent" userId="d5b88ff8-4c5a-4981-8510-29168f328190" providerId="ADAL" clId="{B99F144E-04AE-48E4-9873-70CB1A8B69B0}" dt="2024-05-06T14:02:02.459" v="152" actId="478"/>
          <ac:spMkLst>
            <pc:docMk/>
            <pc:sldMk cId="1179065540" sldId="267"/>
            <ac:spMk id="23" creationId="{B6B5979A-0071-192D-02AD-673034449D65}"/>
          </ac:spMkLst>
        </pc:spChg>
        <pc:grpChg chg="add del mod">
          <ac:chgData name="Elina Kent" userId="d5b88ff8-4c5a-4981-8510-29168f328190" providerId="ADAL" clId="{B99F144E-04AE-48E4-9873-70CB1A8B69B0}" dt="2024-05-06T14:02:00.460" v="151" actId="165"/>
          <ac:grpSpMkLst>
            <pc:docMk/>
            <pc:sldMk cId="1179065540" sldId="267"/>
            <ac:grpSpMk id="3" creationId="{F544D9E3-7C91-7200-4EF6-30AC3A982CBD}"/>
          </ac:grpSpMkLst>
        </pc:grpChg>
        <pc:grpChg chg="add del mod">
          <ac:chgData name="Elina Kent" userId="d5b88ff8-4c5a-4981-8510-29168f328190" providerId="ADAL" clId="{B99F144E-04AE-48E4-9873-70CB1A8B69B0}" dt="2024-05-06T14:02:00.460" v="151" actId="165"/>
          <ac:grpSpMkLst>
            <pc:docMk/>
            <pc:sldMk cId="1179065540" sldId="267"/>
            <ac:grpSpMk id="8" creationId="{336E7C47-C6C2-D02D-274D-F15A7A84BBB1}"/>
          </ac:grpSpMkLst>
        </pc:grpChg>
        <pc:grpChg chg="add del mod">
          <ac:chgData name="Elina Kent" userId="d5b88ff8-4c5a-4981-8510-29168f328190" providerId="ADAL" clId="{B99F144E-04AE-48E4-9873-70CB1A8B69B0}" dt="2024-05-06T14:02:00.460" v="151" actId="165"/>
          <ac:grpSpMkLst>
            <pc:docMk/>
            <pc:sldMk cId="1179065540" sldId="267"/>
            <ac:grpSpMk id="13" creationId="{C78776B2-4359-DA69-888D-1FBCAE7B4400}"/>
          </ac:grpSpMkLst>
        </pc:grpChg>
        <pc:grpChg chg="add del mod">
          <ac:chgData name="Elina Kent" userId="d5b88ff8-4c5a-4981-8510-29168f328190" providerId="ADAL" clId="{B99F144E-04AE-48E4-9873-70CB1A8B69B0}" dt="2024-05-06T14:02:00.460" v="151" actId="165"/>
          <ac:grpSpMkLst>
            <pc:docMk/>
            <pc:sldMk cId="1179065540" sldId="267"/>
            <ac:grpSpMk id="18" creationId="{E2B48C98-BF5B-AC1B-8FBC-820188AC2C07}"/>
          </ac:grpSpMkLst>
        </pc:grpChg>
        <pc:grpChg chg="add mod">
          <ac:chgData name="Elina Kent" userId="d5b88ff8-4c5a-4981-8510-29168f328190" providerId="ADAL" clId="{B99F144E-04AE-48E4-9873-70CB1A8B69B0}" dt="2024-05-06T14:03:34.734" v="173" actId="164"/>
          <ac:grpSpMkLst>
            <pc:docMk/>
            <pc:sldMk cId="1179065540" sldId="267"/>
            <ac:grpSpMk id="24" creationId="{794EC700-4447-ADBD-3293-6138FA516749}"/>
          </ac:grpSpMkLst>
        </pc:grpChg>
        <pc:grpChg chg="add mod">
          <ac:chgData name="Elina Kent" userId="d5b88ff8-4c5a-4981-8510-29168f328190" providerId="ADAL" clId="{B99F144E-04AE-48E4-9873-70CB1A8B69B0}" dt="2024-05-06T14:03:34.734" v="173" actId="164"/>
          <ac:grpSpMkLst>
            <pc:docMk/>
            <pc:sldMk cId="1179065540" sldId="267"/>
            <ac:grpSpMk id="25" creationId="{B46A1E1A-8718-E943-5D1B-FB51E2A7AECF}"/>
          </ac:grpSpMkLst>
        </pc:grpChg>
        <pc:grpChg chg="add mod">
          <ac:chgData name="Elina Kent" userId="d5b88ff8-4c5a-4981-8510-29168f328190" providerId="ADAL" clId="{B99F144E-04AE-48E4-9873-70CB1A8B69B0}" dt="2024-05-06T14:03:34.734" v="173" actId="164"/>
          <ac:grpSpMkLst>
            <pc:docMk/>
            <pc:sldMk cId="1179065540" sldId="267"/>
            <ac:grpSpMk id="26" creationId="{82DB7F3A-51A6-F2C6-6DFB-58089C6EBE95}"/>
          </ac:grpSpMkLst>
        </pc:grpChg>
        <pc:grpChg chg="add mod">
          <ac:chgData name="Elina Kent" userId="d5b88ff8-4c5a-4981-8510-29168f328190" providerId="ADAL" clId="{B99F144E-04AE-48E4-9873-70CB1A8B69B0}" dt="2024-05-06T14:03:34.734" v="173" actId="164"/>
          <ac:grpSpMkLst>
            <pc:docMk/>
            <pc:sldMk cId="1179065540" sldId="267"/>
            <ac:grpSpMk id="27" creationId="{DFD0AAB2-E6D0-CEA0-9769-AD89B611784F}"/>
          </ac:grpSpMkLst>
        </pc:grpChg>
        <pc:grpChg chg="add mod">
          <ac:chgData name="Elina Kent" userId="d5b88ff8-4c5a-4981-8510-29168f328190" providerId="ADAL" clId="{B99F144E-04AE-48E4-9873-70CB1A8B69B0}" dt="2024-05-06T14:03:36.277" v="174" actId="1076"/>
          <ac:grpSpMkLst>
            <pc:docMk/>
            <pc:sldMk cId="1179065540" sldId="267"/>
            <ac:grpSpMk id="28" creationId="{87380E81-2C58-92BF-9D62-4EF9B81A7DFF}"/>
          </ac:grpSpMkLst>
        </pc:grpChg>
      </pc:sldChg>
      <pc:sldChg chg="delSp modSp new mod">
        <pc:chgData name="Elina Kent" userId="d5b88ff8-4c5a-4981-8510-29168f328190" providerId="ADAL" clId="{B99F144E-04AE-48E4-9873-70CB1A8B69B0}" dt="2024-05-06T16:23:18.751" v="998" actId="1037"/>
        <pc:sldMkLst>
          <pc:docMk/>
          <pc:sldMk cId="1808041206" sldId="268"/>
        </pc:sldMkLst>
        <pc:spChg chg="mod">
          <ac:chgData name="Elina Kent" userId="d5b88ff8-4c5a-4981-8510-29168f328190" providerId="ADAL" clId="{B99F144E-04AE-48E4-9873-70CB1A8B69B0}" dt="2024-05-06T14:03:57.988" v="192" actId="20577"/>
          <ac:spMkLst>
            <pc:docMk/>
            <pc:sldMk cId="1808041206" sldId="268"/>
            <ac:spMk id="2" creationId="{91076C52-33BB-C1A5-B959-89A9CBF31585}"/>
          </ac:spMkLst>
        </pc:spChg>
        <pc:spChg chg="del">
          <ac:chgData name="Elina Kent" userId="d5b88ff8-4c5a-4981-8510-29168f328190" providerId="ADAL" clId="{B99F144E-04AE-48E4-9873-70CB1A8B69B0}" dt="2024-05-06T14:03:59.516" v="193" actId="478"/>
          <ac:spMkLst>
            <pc:docMk/>
            <pc:sldMk cId="1808041206" sldId="268"/>
            <ac:spMk id="3" creationId="{11CC3340-8C87-1A43-6846-3AB328B80F68}"/>
          </ac:spMkLst>
        </pc:spChg>
        <pc:spChg chg="mod">
          <ac:chgData name="Elina Kent" userId="d5b88ff8-4c5a-4981-8510-29168f328190" providerId="ADAL" clId="{B99F144E-04AE-48E4-9873-70CB1A8B69B0}" dt="2024-05-06T16:23:18.751" v="998" actId="1037"/>
          <ac:spMkLst>
            <pc:docMk/>
            <pc:sldMk cId="1808041206" sldId="268"/>
            <ac:spMk id="4" creationId="{1A7FD2D2-4088-A838-666E-ACBFADB3A5BA}"/>
          </ac:spMkLst>
        </pc:spChg>
        <pc:spChg chg="mod">
          <ac:chgData name="Elina Kent" userId="d5b88ff8-4c5a-4981-8510-29168f328190" providerId="ADAL" clId="{B99F144E-04AE-48E4-9873-70CB1A8B69B0}" dt="2024-05-06T16:23:18.751" v="998" actId="1037"/>
          <ac:spMkLst>
            <pc:docMk/>
            <pc:sldMk cId="1808041206" sldId="268"/>
            <ac:spMk id="5" creationId="{1CBE517C-EB38-8A7C-D0CB-47849462FFDC}"/>
          </ac:spMkLst>
        </pc:spChg>
        <pc:spChg chg="mod">
          <ac:chgData name="Elina Kent" userId="d5b88ff8-4c5a-4981-8510-29168f328190" providerId="ADAL" clId="{B99F144E-04AE-48E4-9873-70CB1A8B69B0}" dt="2024-05-06T16:23:18.751" v="998" actId="1037"/>
          <ac:spMkLst>
            <pc:docMk/>
            <pc:sldMk cId="1808041206" sldId="268"/>
            <ac:spMk id="6" creationId="{7F2C1864-5999-2D72-2243-44C046047161}"/>
          </ac:spMkLst>
        </pc:spChg>
        <pc:spChg chg="mod">
          <ac:chgData name="Elina Kent" userId="d5b88ff8-4c5a-4981-8510-29168f328190" providerId="ADAL" clId="{B99F144E-04AE-48E4-9873-70CB1A8B69B0}" dt="2024-05-06T16:23:18.751" v="998" actId="1037"/>
          <ac:spMkLst>
            <pc:docMk/>
            <pc:sldMk cId="1808041206" sldId="268"/>
            <ac:spMk id="7" creationId="{69F840F4-35F3-2B85-77A2-4C5DC8DE2E6D}"/>
          </ac:spMkLst>
        </pc:spChg>
        <pc:spChg chg="del">
          <ac:chgData name="Elina Kent" userId="d5b88ff8-4c5a-4981-8510-29168f328190" providerId="ADAL" clId="{B99F144E-04AE-48E4-9873-70CB1A8B69B0}" dt="2024-05-06T14:04:00.758" v="194" actId="478"/>
          <ac:spMkLst>
            <pc:docMk/>
            <pc:sldMk cId="1808041206" sldId="268"/>
            <ac:spMk id="8" creationId="{261114E0-A911-7CC9-907E-EE9988CD027A}"/>
          </ac:spMkLst>
        </pc:spChg>
        <pc:spChg chg="del">
          <ac:chgData name="Elina Kent" userId="d5b88ff8-4c5a-4981-8510-29168f328190" providerId="ADAL" clId="{B99F144E-04AE-48E4-9873-70CB1A8B69B0}" dt="2024-05-06T14:04:00.758" v="194" actId="478"/>
          <ac:spMkLst>
            <pc:docMk/>
            <pc:sldMk cId="1808041206" sldId="268"/>
            <ac:spMk id="9" creationId="{C6A0AD9E-91F1-C67B-5A43-0CDC788A1EA7}"/>
          </ac:spMkLst>
        </pc:spChg>
      </pc:sldChg>
      <pc:sldChg chg="addSp delSp modSp new mod modNotesTx">
        <pc:chgData name="Elina Kent" userId="d5b88ff8-4c5a-4981-8510-29168f328190" providerId="ADAL" clId="{B99F144E-04AE-48E4-9873-70CB1A8B69B0}" dt="2024-05-06T14:05:09.828" v="219" actId="931"/>
        <pc:sldMkLst>
          <pc:docMk/>
          <pc:sldMk cId="3573806408" sldId="269"/>
        </pc:sldMkLst>
        <pc:spChg chg="mod">
          <ac:chgData name="Elina Kent" userId="d5b88ff8-4c5a-4981-8510-29168f328190" providerId="ADAL" clId="{B99F144E-04AE-48E4-9873-70CB1A8B69B0}" dt="2024-05-06T14:04:41.292" v="209" actId="14100"/>
          <ac:spMkLst>
            <pc:docMk/>
            <pc:sldMk cId="3573806408" sldId="269"/>
            <ac:spMk id="2" creationId="{7ED9C655-6EBB-E71E-3D25-8520E9E9C0D7}"/>
          </ac:spMkLst>
        </pc:spChg>
        <pc:spChg chg="del">
          <ac:chgData name="Elina Kent" userId="d5b88ff8-4c5a-4981-8510-29168f328190" providerId="ADAL" clId="{B99F144E-04AE-48E4-9873-70CB1A8B69B0}" dt="2024-05-06T14:04:55.444" v="216" actId="931"/>
          <ac:spMkLst>
            <pc:docMk/>
            <pc:sldMk cId="3573806408" sldId="269"/>
            <ac:spMk id="3" creationId="{5E8200A8-63CC-7534-B2D5-338DEC6C1212}"/>
          </ac:spMkLst>
        </pc:spChg>
        <pc:spChg chg="mod">
          <ac:chgData name="Elina Kent" userId="d5b88ff8-4c5a-4981-8510-29168f328190" providerId="ADAL" clId="{B99F144E-04AE-48E4-9873-70CB1A8B69B0}" dt="2024-05-06T14:04:20.799" v="197"/>
          <ac:spMkLst>
            <pc:docMk/>
            <pc:sldMk cId="3573806408" sldId="269"/>
            <ac:spMk id="4" creationId="{5ACE9F12-220A-A9C8-77D8-192823538B00}"/>
          </ac:spMkLst>
        </pc:spChg>
        <pc:spChg chg="del">
          <ac:chgData name="Elina Kent" userId="d5b88ff8-4c5a-4981-8510-29168f328190" providerId="ADAL" clId="{B99F144E-04AE-48E4-9873-70CB1A8B69B0}" dt="2024-05-06T14:04:21.724" v="198" actId="478"/>
          <ac:spMkLst>
            <pc:docMk/>
            <pc:sldMk cId="3573806408" sldId="269"/>
            <ac:spMk id="5" creationId="{4FF7C06F-1366-E994-146F-68A11E2B48FB}"/>
          </ac:spMkLst>
        </pc:spChg>
        <pc:spChg chg="add del mod">
          <ac:chgData name="Elina Kent" userId="d5b88ff8-4c5a-4981-8510-29168f328190" providerId="ADAL" clId="{B99F144E-04AE-48E4-9873-70CB1A8B69B0}" dt="2024-05-06T14:05:09.828" v="219" actId="931"/>
          <ac:spMkLst>
            <pc:docMk/>
            <pc:sldMk cId="3573806408" sldId="269"/>
            <ac:spMk id="9" creationId="{81D17F42-083B-9A35-37B8-384AF1951AED}"/>
          </ac:spMkLst>
        </pc:spChg>
        <pc:picChg chg="add del mod modCrop">
          <ac:chgData name="Elina Kent" userId="d5b88ff8-4c5a-4981-8510-29168f328190" providerId="ADAL" clId="{B99F144E-04AE-48E4-9873-70CB1A8B69B0}" dt="2024-05-06T14:05:03.791" v="218" actId="478"/>
          <ac:picMkLst>
            <pc:docMk/>
            <pc:sldMk cId="3573806408" sldId="269"/>
            <ac:picMk id="7" creationId="{50D39798-6255-7AD6-280E-BD37D12036BD}"/>
          </ac:picMkLst>
        </pc:picChg>
        <pc:picChg chg="add mod">
          <ac:chgData name="Elina Kent" userId="d5b88ff8-4c5a-4981-8510-29168f328190" providerId="ADAL" clId="{B99F144E-04AE-48E4-9873-70CB1A8B69B0}" dt="2024-05-06T14:05:09.828" v="219" actId="931"/>
          <ac:picMkLst>
            <pc:docMk/>
            <pc:sldMk cId="3573806408" sldId="269"/>
            <ac:picMk id="11" creationId="{1B7D5015-0C48-5B12-B0DB-D507CD055F14}"/>
          </ac:picMkLst>
        </pc:picChg>
      </pc:sldChg>
      <pc:sldChg chg="addSp delSp modSp new mod modNotesTx">
        <pc:chgData name="Elina Kent" userId="d5b88ff8-4c5a-4981-8510-29168f328190" providerId="ADAL" clId="{B99F144E-04AE-48E4-9873-70CB1A8B69B0}" dt="2024-05-06T14:08:35.047" v="559" actId="20577"/>
        <pc:sldMkLst>
          <pc:docMk/>
          <pc:sldMk cId="974192567" sldId="270"/>
        </pc:sldMkLst>
        <pc:spChg chg="mod">
          <ac:chgData name="Elina Kent" userId="d5b88ff8-4c5a-4981-8510-29168f328190" providerId="ADAL" clId="{B99F144E-04AE-48E4-9873-70CB1A8B69B0}" dt="2024-05-06T14:08:31.912" v="553" actId="1076"/>
          <ac:spMkLst>
            <pc:docMk/>
            <pc:sldMk cId="974192567" sldId="270"/>
            <ac:spMk id="2" creationId="{D596CD09-A05C-B620-61AD-F34D77EA1A86}"/>
          </ac:spMkLst>
        </pc:spChg>
        <pc:spChg chg="mod">
          <ac:chgData name="Elina Kent" userId="d5b88ff8-4c5a-4981-8510-29168f328190" providerId="ADAL" clId="{B99F144E-04AE-48E4-9873-70CB1A8B69B0}" dt="2024-05-06T14:05:40.766" v="225" actId="20577"/>
          <ac:spMkLst>
            <pc:docMk/>
            <pc:sldMk cId="974192567" sldId="270"/>
            <ac:spMk id="3" creationId="{161AC4A8-3164-0BD1-CFCD-E1326C57C6B0}"/>
          </ac:spMkLst>
        </pc:spChg>
        <pc:spChg chg="del">
          <ac:chgData name="Elina Kent" userId="d5b88ff8-4c5a-4981-8510-29168f328190" providerId="ADAL" clId="{B99F144E-04AE-48E4-9873-70CB1A8B69B0}" dt="2024-05-06T14:05:41.501" v="226" actId="478"/>
          <ac:spMkLst>
            <pc:docMk/>
            <pc:sldMk cId="974192567" sldId="270"/>
            <ac:spMk id="4" creationId="{F23FB6E1-9D84-9C4B-ED10-C1A80D245A31}"/>
          </ac:spMkLst>
        </pc:spChg>
        <pc:spChg chg="add mod">
          <ac:chgData name="Elina Kent" userId="d5b88ff8-4c5a-4981-8510-29168f328190" providerId="ADAL" clId="{B99F144E-04AE-48E4-9873-70CB1A8B69B0}" dt="2024-05-06T14:08:29.433" v="552" actId="1076"/>
          <ac:spMkLst>
            <pc:docMk/>
            <pc:sldMk cId="974192567" sldId="270"/>
            <ac:spMk id="5" creationId="{9DF1DE4E-15A2-B2D6-550C-3F82D392599B}"/>
          </ac:spMkLst>
        </pc:spChg>
        <pc:spChg chg="mod">
          <ac:chgData name="Elina Kent" userId="d5b88ff8-4c5a-4981-8510-29168f328190" providerId="ADAL" clId="{B99F144E-04AE-48E4-9873-70CB1A8B69B0}" dt="2024-05-06T14:08:29.433" v="552" actId="1076"/>
          <ac:spMkLst>
            <pc:docMk/>
            <pc:sldMk cId="974192567" sldId="270"/>
            <ac:spMk id="7" creationId="{2957D73E-989E-1807-2085-B4512B594861}"/>
          </ac:spMkLst>
        </pc:spChg>
        <pc:spChg chg="mod">
          <ac:chgData name="Elina Kent" userId="d5b88ff8-4c5a-4981-8510-29168f328190" providerId="ADAL" clId="{B99F144E-04AE-48E4-9873-70CB1A8B69B0}" dt="2024-05-06T14:08:29.433" v="552" actId="1076"/>
          <ac:spMkLst>
            <pc:docMk/>
            <pc:sldMk cId="974192567" sldId="270"/>
            <ac:spMk id="8" creationId="{748A9D7E-A0FB-0D63-5D2C-7EB7A091124A}"/>
          </ac:spMkLst>
        </pc:spChg>
        <pc:spChg chg="mod">
          <ac:chgData name="Elina Kent" userId="d5b88ff8-4c5a-4981-8510-29168f328190" providerId="ADAL" clId="{B99F144E-04AE-48E4-9873-70CB1A8B69B0}" dt="2024-05-06T14:08:29.433" v="552" actId="1076"/>
          <ac:spMkLst>
            <pc:docMk/>
            <pc:sldMk cId="974192567" sldId="270"/>
            <ac:spMk id="10" creationId="{021E193F-38C5-899E-5A31-E119906574B1}"/>
          </ac:spMkLst>
        </pc:spChg>
        <pc:spChg chg="mod">
          <ac:chgData name="Elina Kent" userId="d5b88ff8-4c5a-4981-8510-29168f328190" providerId="ADAL" clId="{B99F144E-04AE-48E4-9873-70CB1A8B69B0}" dt="2024-05-06T14:08:29.433" v="552" actId="1076"/>
          <ac:spMkLst>
            <pc:docMk/>
            <pc:sldMk cId="974192567" sldId="270"/>
            <ac:spMk id="11" creationId="{812617CD-5B81-464E-49F2-0D947F282787}"/>
          </ac:spMkLst>
        </pc:spChg>
        <pc:spChg chg="mod">
          <ac:chgData name="Elina Kent" userId="d5b88ff8-4c5a-4981-8510-29168f328190" providerId="ADAL" clId="{B99F144E-04AE-48E4-9873-70CB1A8B69B0}" dt="2024-05-06T14:08:29.433" v="552" actId="1076"/>
          <ac:spMkLst>
            <pc:docMk/>
            <pc:sldMk cId="974192567" sldId="270"/>
            <ac:spMk id="13" creationId="{814DDB79-990F-B869-550C-E7B7B8531602}"/>
          </ac:spMkLst>
        </pc:spChg>
        <pc:spChg chg="mod">
          <ac:chgData name="Elina Kent" userId="d5b88ff8-4c5a-4981-8510-29168f328190" providerId="ADAL" clId="{B99F144E-04AE-48E4-9873-70CB1A8B69B0}" dt="2024-05-06T14:08:29.433" v="552" actId="1076"/>
          <ac:spMkLst>
            <pc:docMk/>
            <pc:sldMk cId="974192567" sldId="270"/>
            <ac:spMk id="14" creationId="{DEF2862C-F5B0-F287-9E2B-F5528E7EEADA}"/>
          </ac:spMkLst>
        </pc:spChg>
        <pc:spChg chg="mod">
          <ac:chgData name="Elina Kent" userId="d5b88ff8-4c5a-4981-8510-29168f328190" providerId="ADAL" clId="{B99F144E-04AE-48E4-9873-70CB1A8B69B0}" dt="2024-05-06T14:08:29.433" v="552" actId="1076"/>
          <ac:spMkLst>
            <pc:docMk/>
            <pc:sldMk cId="974192567" sldId="270"/>
            <ac:spMk id="16" creationId="{BC59BDD8-0B28-E210-4FC4-0FE5BD0B96A7}"/>
          </ac:spMkLst>
        </pc:spChg>
        <pc:spChg chg="mod">
          <ac:chgData name="Elina Kent" userId="d5b88ff8-4c5a-4981-8510-29168f328190" providerId="ADAL" clId="{B99F144E-04AE-48E4-9873-70CB1A8B69B0}" dt="2024-05-06T14:08:29.433" v="552" actId="1076"/>
          <ac:spMkLst>
            <pc:docMk/>
            <pc:sldMk cId="974192567" sldId="270"/>
            <ac:spMk id="17" creationId="{2057086A-D93B-77AE-1906-11C996D393C7}"/>
          </ac:spMkLst>
        </pc:spChg>
        <pc:spChg chg="mod">
          <ac:chgData name="Elina Kent" userId="d5b88ff8-4c5a-4981-8510-29168f328190" providerId="ADAL" clId="{B99F144E-04AE-48E4-9873-70CB1A8B69B0}" dt="2024-05-06T14:08:29.433" v="552" actId="1076"/>
          <ac:spMkLst>
            <pc:docMk/>
            <pc:sldMk cId="974192567" sldId="270"/>
            <ac:spMk id="19" creationId="{C4EB96B7-6A01-593D-20E1-2E8DF01D75D1}"/>
          </ac:spMkLst>
        </pc:spChg>
        <pc:spChg chg="mod">
          <ac:chgData name="Elina Kent" userId="d5b88ff8-4c5a-4981-8510-29168f328190" providerId="ADAL" clId="{B99F144E-04AE-48E4-9873-70CB1A8B69B0}" dt="2024-05-06T14:08:29.433" v="552" actId="1076"/>
          <ac:spMkLst>
            <pc:docMk/>
            <pc:sldMk cId="974192567" sldId="270"/>
            <ac:spMk id="20" creationId="{F9E26F29-3921-2227-54B6-AD0B431BBE63}"/>
          </ac:spMkLst>
        </pc:spChg>
        <pc:spChg chg="mod">
          <ac:chgData name="Elina Kent" userId="d5b88ff8-4c5a-4981-8510-29168f328190" providerId="ADAL" clId="{B99F144E-04AE-48E4-9873-70CB1A8B69B0}" dt="2024-05-06T14:08:29.433" v="552" actId="1076"/>
          <ac:spMkLst>
            <pc:docMk/>
            <pc:sldMk cId="974192567" sldId="270"/>
            <ac:spMk id="22" creationId="{54E7FBDA-B239-F94B-04CF-9BC892B802F8}"/>
          </ac:spMkLst>
        </pc:spChg>
        <pc:spChg chg="mod">
          <ac:chgData name="Elina Kent" userId="d5b88ff8-4c5a-4981-8510-29168f328190" providerId="ADAL" clId="{B99F144E-04AE-48E4-9873-70CB1A8B69B0}" dt="2024-05-06T14:08:29.433" v="552" actId="1076"/>
          <ac:spMkLst>
            <pc:docMk/>
            <pc:sldMk cId="974192567" sldId="270"/>
            <ac:spMk id="23" creationId="{E792AF0F-6F34-39D0-DA62-B17C3EE3DC71}"/>
          </ac:spMkLst>
        </pc:spChg>
        <pc:spChg chg="mod">
          <ac:chgData name="Elina Kent" userId="d5b88ff8-4c5a-4981-8510-29168f328190" providerId="ADAL" clId="{B99F144E-04AE-48E4-9873-70CB1A8B69B0}" dt="2024-05-06T14:08:29.433" v="552" actId="1076"/>
          <ac:spMkLst>
            <pc:docMk/>
            <pc:sldMk cId="974192567" sldId="270"/>
            <ac:spMk id="25" creationId="{B7430D71-FABA-C29F-DE92-B858517FD7B4}"/>
          </ac:spMkLst>
        </pc:spChg>
        <pc:spChg chg="mod">
          <ac:chgData name="Elina Kent" userId="d5b88ff8-4c5a-4981-8510-29168f328190" providerId="ADAL" clId="{B99F144E-04AE-48E4-9873-70CB1A8B69B0}" dt="2024-05-06T14:08:29.433" v="552" actId="1076"/>
          <ac:spMkLst>
            <pc:docMk/>
            <pc:sldMk cId="974192567" sldId="270"/>
            <ac:spMk id="26" creationId="{101E0682-890C-E07B-B361-54507D4EE7A3}"/>
          </ac:spMkLst>
        </pc:spChg>
        <pc:spChg chg="add mod">
          <ac:chgData name="Elina Kent" userId="d5b88ff8-4c5a-4981-8510-29168f328190" providerId="ADAL" clId="{B99F144E-04AE-48E4-9873-70CB1A8B69B0}" dt="2024-05-06T14:08:29.433" v="552" actId="1076"/>
          <ac:spMkLst>
            <pc:docMk/>
            <pc:sldMk cId="974192567" sldId="270"/>
            <ac:spMk id="27" creationId="{10CC85DB-BC2C-2D01-ABB7-EC3688E66ADA}"/>
          </ac:spMkLst>
        </pc:spChg>
        <pc:grpChg chg="add mod">
          <ac:chgData name="Elina Kent" userId="d5b88ff8-4c5a-4981-8510-29168f328190" providerId="ADAL" clId="{B99F144E-04AE-48E4-9873-70CB1A8B69B0}" dt="2024-05-06T14:08:29.433" v="552" actId="1076"/>
          <ac:grpSpMkLst>
            <pc:docMk/>
            <pc:sldMk cId="974192567" sldId="270"/>
            <ac:grpSpMk id="6" creationId="{C8D48411-9FDC-5930-5D0A-AB506EFDED8B}"/>
          </ac:grpSpMkLst>
        </pc:grpChg>
        <pc:grpChg chg="add mod">
          <ac:chgData name="Elina Kent" userId="d5b88ff8-4c5a-4981-8510-29168f328190" providerId="ADAL" clId="{B99F144E-04AE-48E4-9873-70CB1A8B69B0}" dt="2024-05-06T14:08:29.433" v="552" actId="1076"/>
          <ac:grpSpMkLst>
            <pc:docMk/>
            <pc:sldMk cId="974192567" sldId="270"/>
            <ac:grpSpMk id="9" creationId="{695D2800-8F2D-5105-0F60-47AEAC27B5C8}"/>
          </ac:grpSpMkLst>
        </pc:grpChg>
        <pc:grpChg chg="add mod">
          <ac:chgData name="Elina Kent" userId="d5b88ff8-4c5a-4981-8510-29168f328190" providerId="ADAL" clId="{B99F144E-04AE-48E4-9873-70CB1A8B69B0}" dt="2024-05-06T14:08:29.433" v="552" actId="1076"/>
          <ac:grpSpMkLst>
            <pc:docMk/>
            <pc:sldMk cId="974192567" sldId="270"/>
            <ac:grpSpMk id="12" creationId="{2BBC8F06-AD97-FB9A-F2CA-C9553DBD64A1}"/>
          </ac:grpSpMkLst>
        </pc:grpChg>
        <pc:grpChg chg="add mod">
          <ac:chgData name="Elina Kent" userId="d5b88ff8-4c5a-4981-8510-29168f328190" providerId="ADAL" clId="{B99F144E-04AE-48E4-9873-70CB1A8B69B0}" dt="2024-05-06T14:08:29.433" v="552" actId="1076"/>
          <ac:grpSpMkLst>
            <pc:docMk/>
            <pc:sldMk cId="974192567" sldId="270"/>
            <ac:grpSpMk id="15" creationId="{1C58F828-5E55-6CBC-BFF2-4B0964C93710}"/>
          </ac:grpSpMkLst>
        </pc:grpChg>
        <pc:grpChg chg="add mod">
          <ac:chgData name="Elina Kent" userId="d5b88ff8-4c5a-4981-8510-29168f328190" providerId="ADAL" clId="{B99F144E-04AE-48E4-9873-70CB1A8B69B0}" dt="2024-05-06T14:08:29.433" v="552" actId="1076"/>
          <ac:grpSpMkLst>
            <pc:docMk/>
            <pc:sldMk cId="974192567" sldId="270"/>
            <ac:grpSpMk id="18" creationId="{CF018003-E3B7-F360-07E6-0F5D280903FE}"/>
          </ac:grpSpMkLst>
        </pc:grpChg>
        <pc:grpChg chg="add mod">
          <ac:chgData name="Elina Kent" userId="d5b88ff8-4c5a-4981-8510-29168f328190" providerId="ADAL" clId="{B99F144E-04AE-48E4-9873-70CB1A8B69B0}" dt="2024-05-06T14:08:29.433" v="552" actId="1076"/>
          <ac:grpSpMkLst>
            <pc:docMk/>
            <pc:sldMk cId="974192567" sldId="270"/>
            <ac:grpSpMk id="21" creationId="{4740C91F-267E-1DE6-9F37-DC64500D8B4A}"/>
          </ac:grpSpMkLst>
        </pc:grpChg>
        <pc:grpChg chg="add mod">
          <ac:chgData name="Elina Kent" userId="d5b88ff8-4c5a-4981-8510-29168f328190" providerId="ADAL" clId="{B99F144E-04AE-48E4-9873-70CB1A8B69B0}" dt="2024-05-06T14:08:29.433" v="552" actId="1076"/>
          <ac:grpSpMkLst>
            <pc:docMk/>
            <pc:sldMk cId="974192567" sldId="270"/>
            <ac:grpSpMk id="24" creationId="{9FE66979-D0D6-874E-8550-AB90A4C354B4}"/>
          </ac:grpSpMkLst>
        </pc:grpChg>
        <pc:grpChg chg="add mod">
          <ac:chgData name="Elina Kent" userId="d5b88ff8-4c5a-4981-8510-29168f328190" providerId="ADAL" clId="{B99F144E-04AE-48E4-9873-70CB1A8B69B0}" dt="2024-05-06T14:08:29.433" v="552" actId="1076"/>
          <ac:grpSpMkLst>
            <pc:docMk/>
            <pc:sldMk cId="974192567" sldId="270"/>
            <ac:grpSpMk id="28" creationId="{07B6F68D-6900-3EED-79FE-4C06C6F83843}"/>
          </ac:grpSpMkLst>
        </pc:grpChg>
      </pc:sldChg>
      <pc:sldChg chg="addSp delSp modSp new mod modNotesTx">
        <pc:chgData name="Elina Kent" userId="d5b88ff8-4c5a-4981-8510-29168f328190" providerId="ADAL" clId="{B99F144E-04AE-48E4-9873-70CB1A8B69B0}" dt="2024-05-06T14:10:56.545" v="612" actId="114"/>
        <pc:sldMkLst>
          <pc:docMk/>
          <pc:sldMk cId="2661881658" sldId="271"/>
        </pc:sldMkLst>
        <pc:spChg chg="mod">
          <ac:chgData name="Elina Kent" userId="d5b88ff8-4c5a-4981-8510-29168f328190" providerId="ADAL" clId="{B99F144E-04AE-48E4-9873-70CB1A8B69B0}" dt="2024-05-06T14:08:53.230" v="564" actId="14100"/>
          <ac:spMkLst>
            <pc:docMk/>
            <pc:sldMk cId="2661881658" sldId="271"/>
            <ac:spMk id="2" creationId="{CDF7B3B5-1387-99AA-2E46-FC638F477126}"/>
          </ac:spMkLst>
        </pc:spChg>
        <pc:spChg chg="mod topLvl">
          <ac:chgData name="Elina Kent" userId="d5b88ff8-4c5a-4981-8510-29168f328190" providerId="ADAL" clId="{B99F144E-04AE-48E4-9873-70CB1A8B69B0}" dt="2024-05-06T14:10:37.714" v="604" actId="164"/>
          <ac:spMkLst>
            <pc:docMk/>
            <pc:sldMk cId="2661881658" sldId="271"/>
            <ac:spMk id="4" creationId="{CA6309DC-DD61-EF0B-7902-49ED08677354}"/>
          </ac:spMkLst>
        </pc:spChg>
        <pc:spChg chg="mod topLvl">
          <ac:chgData name="Elina Kent" userId="d5b88ff8-4c5a-4981-8510-29168f328190" providerId="ADAL" clId="{B99F144E-04AE-48E4-9873-70CB1A8B69B0}" dt="2024-05-06T14:10:37.714" v="604" actId="164"/>
          <ac:spMkLst>
            <pc:docMk/>
            <pc:sldMk cId="2661881658" sldId="271"/>
            <ac:spMk id="5" creationId="{9AAC6D8D-4579-B7D0-6634-0FDA46B872D5}"/>
          </ac:spMkLst>
        </pc:spChg>
        <pc:spChg chg="mod topLvl">
          <ac:chgData name="Elina Kent" userId="d5b88ff8-4c5a-4981-8510-29168f328190" providerId="ADAL" clId="{B99F144E-04AE-48E4-9873-70CB1A8B69B0}" dt="2024-05-06T14:10:37.714" v="604" actId="164"/>
          <ac:spMkLst>
            <pc:docMk/>
            <pc:sldMk cId="2661881658" sldId="271"/>
            <ac:spMk id="6" creationId="{5A6A90FE-334A-528A-E71C-6964F2653747}"/>
          </ac:spMkLst>
        </pc:spChg>
        <pc:spChg chg="del mod topLvl">
          <ac:chgData name="Elina Kent" userId="d5b88ff8-4c5a-4981-8510-29168f328190" providerId="ADAL" clId="{B99F144E-04AE-48E4-9873-70CB1A8B69B0}" dt="2024-05-06T14:09:11.966" v="568" actId="478"/>
          <ac:spMkLst>
            <pc:docMk/>
            <pc:sldMk cId="2661881658" sldId="271"/>
            <ac:spMk id="7" creationId="{6F8CA813-2BC3-1DA0-DA7C-93E626A972C4}"/>
          </ac:spMkLst>
        </pc:spChg>
        <pc:spChg chg="add mod">
          <ac:chgData name="Elina Kent" userId="d5b88ff8-4c5a-4981-8510-29168f328190" providerId="ADAL" clId="{B99F144E-04AE-48E4-9873-70CB1A8B69B0}" dt="2024-05-06T14:10:36.465" v="603" actId="164"/>
          <ac:spMkLst>
            <pc:docMk/>
            <pc:sldMk cId="2661881658" sldId="271"/>
            <ac:spMk id="9" creationId="{9E3CD608-7C38-BEEB-8D86-8507FD1AD73A}"/>
          </ac:spMkLst>
        </pc:spChg>
        <pc:spChg chg="add mod">
          <ac:chgData name="Elina Kent" userId="d5b88ff8-4c5a-4981-8510-29168f328190" providerId="ADAL" clId="{B99F144E-04AE-48E4-9873-70CB1A8B69B0}" dt="2024-05-06T14:10:36.465" v="603" actId="164"/>
          <ac:spMkLst>
            <pc:docMk/>
            <pc:sldMk cId="2661881658" sldId="271"/>
            <ac:spMk id="10" creationId="{C0E4F3DB-9198-4314-D761-77A8F10C724E}"/>
          </ac:spMkLst>
        </pc:spChg>
        <pc:spChg chg="add mod">
          <ac:chgData name="Elina Kent" userId="d5b88ff8-4c5a-4981-8510-29168f328190" providerId="ADAL" clId="{B99F144E-04AE-48E4-9873-70CB1A8B69B0}" dt="2024-05-06T14:10:36.465" v="603" actId="164"/>
          <ac:spMkLst>
            <pc:docMk/>
            <pc:sldMk cId="2661881658" sldId="271"/>
            <ac:spMk id="11" creationId="{B276D7A0-67A2-9E7B-049D-8CCE69074CE7}"/>
          </ac:spMkLst>
        </pc:spChg>
        <pc:spChg chg="add mod">
          <ac:chgData name="Elina Kent" userId="d5b88ff8-4c5a-4981-8510-29168f328190" providerId="ADAL" clId="{B99F144E-04AE-48E4-9873-70CB1A8B69B0}" dt="2024-05-06T14:10:35.072" v="602" actId="164"/>
          <ac:spMkLst>
            <pc:docMk/>
            <pc:sldMk cId="2661881658" sldId="271"/>
            <ac:spMk id="12" creationId="{EA578994-F7F4-23BD-7652-B89FA1027FDC}"/>
          </ac:spMkLst>
        </pc:spChg>
        <pc:spChg chg="add mod">
          <ac:chgData name="Elina Kent" userId="d5b88ff8-4c5a-4981-8510-29168f328190" providerId="ADAL" clId="{B99F144E-04AE-48E4-9873-70CB1A8B69B0}" dt="2024-05-06T14:10:35.072" v="602" actId="164"/>
          <ac:spMkLst>
            <pc:docMk/>
            <pc:sldMk cId="2661881658" sldId="271"/>
            <ac:spMk id="13" creationId="{2C9B9AA5-F734-BE79-4B32-FF0B351E2333}"/>
          </ac:spMkLst>
        </pc:spChg>
        <pc:spChg chg="add mod">
          <ac:chgData name="Elina Kent" userId="d5b88ff8-4c5a-4981-8510-29168f328190" providerId="ADAL" clId="{B99F144E-04AE-48E4-9873-70CB1A8B69B0}" dt="2024-05-06T14:10:35.072" v="602" actId="164"/>
          <ac:spMkLst>
            <pc:docMk/>
            <pc:sldMk cId="2661881658" sldId="271"/>
            <ac:spMk id="14" creationId="{D40DA3B7-8895-A2CE-C377-EAC6873376F6}"/>
          </ac:spMkLst>
        </pc:spChg>
        <pc:grpChg chg="add del mod">
          <ac:chgData name="Elina Kent" userId="d5b88ff8-4c5a-4981-8510-29168f328190" providerId="ADAL" clId="{B99F144E-04AE-48E4-9873-70CB1A8B69B0}" dt="2024-05-06T14:09:10.555" v="567" actId="165"/>
          <ac:grpSpMkLst>
            <pc:docMk/>
            <pc:sldMk cId="2661881658" sldId="271"/>
            <ac:grpSpMk id="3" creationId="{B706CD71-265C-F05F-275C-AA380DADAE29}"/>
          </ac:grpSpMkLst>
        </pc:grpChg>
        <pc:grpChg chg="add del mod">
          <ac:chgData name="Elina Kent" userId="d5b88ff8-4c5a-4981-8510-29168f328190" providerId="ADAL" clId="{B99F144E-04AE-48E4-9873-70CB1A8B69B0}" dt="2024-05-06T14:09:42.576" v="584" actId="165"/>
          <ac:grpSpMkLst>
            <pc:docMk/>
            <pc:sldMk cId="2661881658" sldId="271"/>
            <ac:grpSpMk id="8" creationId="{D9B7A89B-25AE-FDD1-6B70-F111B613AAE1}"/>
          </ac:grpSpMkLst>
        </pc:grpChg>
        <pc:grpChg chg="add mod">
          <ac:chgData name="Elina Kent" userId="d5b88ff8-4c5a-4981-8510-29168f328190" providerId="ADAL" clId="{B99F144E-04AE-48E4-9873-70CB1A8B69B0}" dt="2024-05-06T14:10:43.352" v="607" actId="164"/>
          <ac:grpSpMkLst>
            <pc:docMk/>
            <pc:sldMk cId="2661881658" sldId="271"/>
            <ac:grpSpMk id="15" creationId="{DC9EDC6D-A491-107F-DEF0-39AC8609792D}"/>
          </ac:grpSpMkLst>
        </pc:grpChg>
        <pc:grpChg chg="add mod">
          <ac:chgData name="Elina Kent" userId="d5b88ff8-4c5a-4981-8510-29168f328190" providerId="ADAL" clId="{B99F144E-04AE-48E4-9873-70CB1A8B69B0}" dt="2024-05-06T14:10:43.352" v="607" actId="164"/>
          <ac:grpSpMkLst>
            <pc:docMk/>
            <pc:sldMk cId="2661881658" sldId="271"/>
            <ac:grpSpMk id="16" creationId="{73C645F0-7905-7385-364C-0B69F2AD78C9}"/>
          </ac:grpSpMkLst>
        </pc:grpChg>
        <pc:grpChg chg="add mod">
          <ac:chgData name="Elina Kent" userId="d5b88ff8-4c5a-4981-8510-29168f328190" providerId="ADAL" clId="{B99F144E-04AE-48E4-9873-70CB1A8B69B0}" dt="2024-05-06T14:10:43.352" v="607" actId="164"/>
          <ac:grpSpMkLst>
            <pc:docMk/>
            <pc:sldMk cId="2661881658" sldId="271"/>
            <ac:grpSpMk id="17" creationId="{EE737407-F2F8-E4E4-9D5B-61409E39B5C5}"/>
          </ac:grpSpMkLst>
        </pc:grpChg>
        <pc:grpChg chg="add mod">
          <ac:chgData name="Elina Kent" userId="d5b88ff8-4c5a-4981-8510-29168f328190" providerId="ADAL" clId="{B99F144E-04AE-48E4-9873-70CB1A8B69B0}" dt="2024-05-06T14:10:46.501" v="608" actId="1076"/>
          <ac:grpSpMkLst>
            <pc:docMk/>
            <pc:sldMk cId="2661881658" sldId="271"/>
            <ac:grpSpMk id="18" creationId="{883CE6C8-35F1-B035-CBBA-F0BC87B4F147}"/>
          </ac:grpSpMkLst>
        </pc:grpChg>
      </pc:sldChg>
      <pc:sldChg chg="addSp delSp modSp add mod ord">
        <pc:chgData name="Elina Kent" userId="d5b88ff8-4c5a-4981-8510-29168f328190" providerId="ADAL" clId="{B99F144E-04AE-48E4-9873-70CB1A8B69B0}" dt="2024-05-06T14:11:24.951" v="620" actId="20577"/>
        <pc:sldMkLst>
          <pc:docMk/>
          <pc:sldMk cId="2321241560" sldId="272"/>
        </pc:sldMkLst>
        <pc:spChg chg="mod">
          <ac:chgData name="Elina Kent" userId="d5b88ff8-4c5a-4981-8510-29168f328190" providerId="ADAL" clId="{B99F144E-04AE-48E4-9873-70CB1A8B69B0}" dt="2024-05-06T14:11:24.951" v="620" actId="20577"/>
          <ac:spMkLst>
            <pc:docMk/>
            <pc:sldMk cId="2321241560" sldId="272"/>
            <ac:spMk id="3" creationId="{57AF7C9A-1954-3659-7B46-2145D1DD0451}"/>
          </ac:spMkLst>
        </pc:spChg>
        <pc:spChg chg="add del mod">
          <ac:chgData name="Elina Kent" userId="d5b88ff8-4c5a-4981-8510-29168f328190" providerId="ADAL" clId="{B99F144E-04AE-48E4-9873-70CB1A8B69B0}" dt="2024-05-06T14:11:21.324" v="619" actId="931"/>
          <ac:spMkLst>
            <pc:docMk/>
            <pc:sldMk cId="2321241560" sldId="272"/>
            <ac:spMk id="4" creationId="{173C98B4-25C2-9598-9EF6-76E82A7D7AA1}"/>
          </ac:spMkLst>
        </pc:spChg>
        <pc:picChg chg="del">
          <ac:chgData name="Elina Kent" userId="d5b88ff8-4c5a-4981-8510-29168f328190" providerId="ADAL" clId="{B99F144E-04AE-48E4-9873-70CB1A8B69B0}" dt="2024-05-06T14:11:08.016" v="616" actId="478"/>
          <ac:picMkLst>
            <pc:docMk/>
            <pc:sldMk cId="2321241560" sldId="272"/>
            <ac:picMk id="6" creationId="{3B0D601D-6F95-9543-56F4-C7E5AC777525}"/>
          </ac:picMkLst>
        </pc:picChg>
        <pc:picChg chg="add mod">
          <ac:chgData name="Elina Kent" userId="d5b88ff8-4c5a-4981-8510-29168f328190" providerId="ADAL" clId="{B99F144E-04AE-48E4-9873-70CB1A8B69B0}" dt="2024-05-06T14:11:21.324" v="619" actId="931"/>
          <ac:picMkLst>
            <pc:docMk/>
            <pc:sldMk cId="2321241560" sldId="272"/>
            <ac:picMk id="7" creationId="{1C5BA25B-6598-E63B-5132-A3D9A5EB5178}"/>
          </ac:picMkLst>
        </pc:picChg>
      </pc:sldChg>
      <pc:sldChg chg="modSp add mod ord modNotesTx">
        <pc:chgData name="Elina Kent" userId="d5b88ff8-4c5a-4981-8510-29168f328190" providerId="ADAL" clId="{B99F144E-04AE-48E4-9873-70CB1A8B69B0}" dt="2024-05-06T14:12:01.179" v="637" actId="11"/>
        <pc:sldMkLst>
          <pc:docMk/>
          <pc:sldMk cId="255502644" sldId="273"/>
        </pc:sldMkLst>
        <pc:spChg chg="mod">
          <ac:chgData name="Elina Kent" userId="d5b88ff8-4c5a-4981-8510-29168f328190" providerId="ADAL" clId="{B99F144E-04AE-48E4-9873-70CB1A8B69B0}" dt="2024-05-06T14:11:36.204" v="624" actId="20577"/>
          <ac:spMkLst>
            <pc:docMk/>
            <pc:sldMk cId="255502644" sldId="273"/>
            <ac:spMk id="4" creationId="{7A97F6B3-88FB-0B22-2592-3D2EFDC4F275}"/>
          </ac:spMkLst>
        </pc:spChg>
      </pc:sldChg>
      <pc:sldChg chg="modSp new mod setBg modNotesTx">
        <pc:chgData name="Elina Kent" userId="d5b88ff8-4c5a-4981-8510-29168f328190" providerId="ADAL" clId="{B99F144E-04AE-48E4-9873-70CB1A8B69B0}" dt="2024-05-06T14:57:18.161" v="651"/>
        <pc:sldMkLst>
          <pc:docMk/>
          <pc:sldMk cId="382793285" sldId="274"/>
        </pc:sldMkLst>
        <pc:spChg chg="mod">
          <ac:chgData name="Elina Kent" userId="d5b88ff8-4c5a-4981-8510-29168f328190" providerId="ADAL" clId="{B99F144E-04AE-48E4-9873-70CB1A8B69B0}" dt="2024-05-06T14:12:36.626" v="643" actId="3064"/>
          <ac:spMkLst>
            <pc:docMk/>
            <pc:sldMk cId="382793285" sldId="274"/>
            <ac:spMk id="2" creationId="{488C7B8F-F120-D036-A98D-1C18D45B45A9}"/>
          </ac:spMkLst>
        </pc:spChg>
      </pc:sldChg>
      <pc:sldChg chg="addSp delSp modSp new mod modClrScheme chgLayout modNotesTx">
        <pc:chgData name="Elina Kent" userId="d5b88ff8-4c5a-4981-8510-29168f328190" providerId="ADAL" clId="{B99F144E-04AE-48E4-9873-70CB1A8B69B0}" dt="2024-05-06T15:00:52.202" v="674" actId="931"/>
        <pc:sldMkLst>
          <pc:docMk/>
          <pc:sldMk cId="4121085427" sldId="275"/>
        </pc:sldMkLst>
        <pc:spChg chg="del mod ord">
          <ac:chgData name="Elina Kent" userId="d5b88ff8-4c5a-4981-8510-29168f328190" providerId="ADAL" clId="{B99F144E-04AE-48E4-9873-70CB1A8B69B0}" dt="2024-05-06T14:58:22.329" v="653" actId="700"/>
          <ac:spMkLst>
            <pc:docMk/>
            <pc:sldMk cId="4121085427" sldId="275"/>
            <ac:spMk id="2" creationId="{331312BC-0A65-3807-EC4C-F7B4EA924A11}"/>
          </ac:spMkLst>
        </pc:spChg>
        <pc:spChg chg="del">
          <ac:chgData name="Elina Kent" userId="d5b88ff8-4c5a-4981-8510-29168f328190" providerId="ADAL" clId="{B99F144E-04AE-48E4-9873-70CB1A8B69B0}" dt="2024-05-06T14:58:22.329" v="653" actId="700"/>
          <ac:spMkLst>
            <pc:docMk/>
            <pc:sldMk cId="4121085427" sldId="275"/>
            <ac:spMk id="3" creationId="{6D9862AD-FFF8-DD1A-5D70-7AF67B12484F}"/>
          </ac:spMkLst>
        </pc:spChg>
        <pc:spChg chg="del mod ord">
          <ac:chgData name="Elina Kent" userId="d5b88ff8-4c5a-4981-8510-29168f328190" providerId="ADAL" clId="{B99F144E-04AE-48E4-9873-70CB1A8B69B0}" dt="2024-05-06T14:58:22.329" v="653" actId="700"/>
          <ac:spMkLst>
            <pc:docMk/>
            <pc:sldMk cId="4121085427" sldId="275"/>
            <ac:spMk id="4" creationId="{22DDE9E7-F6FF-8023-F900-EFC6C4933E4F}"/>
          </ac:spMkLst>
        </pc:spChg>
        <pc:spChg chg="add del mod ord">
          <ac:chgData name="Elina Kent" userId="d5b88ff8-4c5a-4981-8510-29168f328190" providerId="ADAL" clId="{B99F144E-04AE-48E4-9873-70CB1A8B69B0}" dt="2024-05-06T14:58:24.548" v="654" actId="700"/>
          <ac:spMkLst>
            <pc:docMk/>
            <pc:sldMk cId="4121085427" sldId="275"/>
            <ac:spMk id="5" creationId="{A4B2E9DC-1E12-FC0D-B8F2-6B761F264F2E}"/>
          </ac:spMkLst>
        </pc:spChg>
        <pc:spChg chg="add del mod ord">
          <ac:chgData name="Elina Kent" userId="d5b88ff8-4c5a-4981-8510-29168f328190" providerId="ADAL" clId="{B99F144E-04AE-48E4-9873-70CB1A8B69B0}" dt="2024-05-06T14:58:24.548" v="654" actId="700"/>
          <ac:spMkLst>
            <pc:docMk/>
            <pc:sldMk cId="4121085427" sldId="275"/>
            <ac:spMk id="6" creationId="{AA7F7156-64B0-5337-0792-DB9AAB1B3C19}"/>
          </ac:spMkLst>
        </pc:spChg>
        <pc:spChg chg="add del mod ord">
          <ac:chgData name="Elina Kent" userId="d5b88ff8-4c5a-4981-8510-29168f328190" providerId="ADAL" clId="{B99F144E-04AE-48E4-9873-70CB1A8B69B0}" dt="2024-05-06T14:58:24.548" v="654" actId="700"/>
          <ac:spMkLst>
            <pc:docMk/>
            <pc:sldMk cId="4121085427" sldId="275"/>
            <ac:spMk id="7" creationId="{FE315B9A-652C-00B0-3CB1-79D4CC0A5040}"/>
          </ac:spMkLst>
        </pc:spChg>
        <pc:spChg chg="add mod ord">
          <ac:chgData name="Elina Kent" userId="d5b88ff8-4c5a-4981-8510-29168f328190" providerId="ADAL" clId="{B99F144E-04AE-48E4-9873-70CB1A8B69B0}" dt="2024-05-06T14:58:30.408" v="656" actId="14100"/>
          <ac:spMkLst>
            <pc:docMk/>
            <pc:sldMk cId="4121085427" sldId="275"/>
            <ac:spMk id="8" creationId="{8353A94F-88B6-354F-65B6-75D610CAE783}"/>
          </ac:spMkLst>
        </pc:spChg>
        <pc:spChg chg="add del mod ord">
          <ac:chgData name="Elina Kent" userId="d5b88ff8-4c5a-4981-8510-29168f328190" providerId="ADAL" clId="{B99F144E-04AE-48E4-9873-70CB1A8B69B0}" dt="2024-05-06T15:00:52.202" v="674" actId="931"/>
          <ac:spMkLst>
            <pc:docMk/>
            <pc:sldMk cId="4121085427" sldId="275"/>
            <ac:spMk id="9" creationId="{9EC60557-6E63-2F86-8397-AAF1CA44A0FA}"/>
          </ac:spMkLst>
        </pc:spChg>
        <pc:spChg chg="add mod ord">
          <ac:chgData name="Elina Kent" userId="d5b88ff8-4c5a-4981-8510-29168f328190" providerId="ADAL" clId="{B99F144E-04AE-48E4-9873-70CB1A8B69B0}" dt="2024-05-06T14:59:03.667" v="668" actId="14100"/>
          <ac:spMkLst>
            <pc:docMk/>
            <pc:sldMk cId="4121085427" sldId="275"/>
            <ac:spMk id="10" creationId="{28A6BCF4-80DA-5082-43C0-DF4323CB4869}"/>
          </ac:spMkLst>
        </pc:spChg>
        <pc:picChg chg="add del mod">
          <ac:chgData name="Elina Kent" userId="d5b88ff8-4c5a-4981-8510-29168f328190" providerId="ADAL" clId="{B99F144E-04AE-48E4-9873-70CB1A8B69B0}" dt="2024-05-06T14:59:28.162" v="673" actId="931"/>
          <ac:picMkLst>
            <pc:docMk/>
            <pc:sldMk cId="4121085427" sldId="275"/>
            <ac:picMk id="12" creationId="{6FDB5BF0-9427-C652-B8AD-E272E7C267C5}"/>
          </ac:picMkLst>
        </pc:picChg>
        <pc:picChg chg="add mod">
          <ac:chgData name="Elina Kent" userId="d5b88ff8-4c5a-4981-8510-29168f328190" providerId="ADAL" clId="{B99F144E-04AE-48E4-9873-70CB1A8B69B0}" dt="2024-05-06T15:00:52.202" v="674" actId="931"/>
          <ac:picMkLst>
            <pc:docMk/>
            <pc:sldMk cId="4121085427" sldId="275"/>
            <ac:picMk id="14" creationId="{CF2DDEAD-192D-8929-5B35-B77649ECC7C1}"/>
          </ac:picMkLst>
        </pc:picChg>
      </pc:sldChg>
      <pc:sldChg chg="addSp delSp modSp new mod modClrScheme chgLayout">
        <pc:chgData name="Elina Kent" userId="d5b88ff8-4c5a-4981-8510-29168f328190" providerId="ADAL" clId="{B99F144E-04AE-48E4-9873-70CB1A8B69B0}" dt="2024-05-06T15:50:56.195" v="694" actId="1076"/>
        <pc:sldMkLst>
          <pc:docMk/>
          <pc:sldMk cId="4030211790" sldId="276"/>
        </pc:sldMkLst>
        <pc:spChg chg="del mod ord">
          <ac:chgData name="Elina Kent" userId="d5b88ff8-4c5a-4981-8510-29168f328190" providerId="ADAL" clId="{B99F144E-04AE-48E4-9873-70CB1A8B69B0}" dt="2024-05-06T15:49:34.464" v="676" actId="700"/>
          <ac:spMkLst>
            <pc:docMk/>
            <pc:sldMk cId="4030211790" sldId="276"/>
            <ac:spMk id="2" creationId="{F9CE6C78-E236-5E6D-4F8F-D07925E9BADF}"/>
          </ac:spMkLst>
        </pc:spChg>
        <pc:spChg chg="del mod ord">
          <ac:chgData name="Elina Kent" userId="d5b88ff8-4c5a-4981-8510-29168f328190" providerId="ADAL" clId="{B99F144E-04AE-48E4-9873-70CB1A8B69B0}" dt="2024-05-06T15:49:34.464" v="676" actId="700"/>
          <ac:spMkLst>
            <pc:docMk/>
            <pc:sldMk cId="4030211790" sldId="276"/>
            <ac:spMk id="3" creationId="{AB90B22C-9639-3F83-A007-1D50B8F1E7D5}"/>
          </ac:spMkLst>
        </pc:spChg>
        <pc:spChg chg="del mod ord">
          <ac:chgData name="Elina Kent" userId="d5b88ff8-4c5a-4981-8510-29168f328190" providerId="ADAL" clId="{B99F144E-04AE-48E4-9873-70CB1A8B69B0}" dt="2024-05-06T15:49:34.464" v="676" actId="700"/>
          <ac:spMkLst>
            <pc:docMk/>
            <pc:sldMk cId="4030211790" sldId="276"/>
            <ac:spMk id="4" creationId="{6B43DFF8-ED88-6E4F-DF4C-81A9E77DE657}"/>
          </ac:spMkLst>
        </pc:spChg>
        <pc:spChg chg="add del mod ord">
          <ac:chgData name="Elina Kent" userId="d5b88ff8-4c5a-4981-8510-29168f328190" providerId="ADAL" clId="{B99F144E-04AE-48E4-9873-70CB1A8B69B0}" dt="2024-05-06T15:49:45.136" v="677" actId="700"/>
          <ac:spMkLst>
            <pc:docMk/>
            <pc:sldMk cId="4030211790" sldId="276"/>
            <ac:spMk id="5" creationId="{CE2B07B9-B5CB-8A3F-65F1-1417C2B9FD3F}"/>
          </ac:spMkLst>
        </pc:spChg>
        <pc:spChg chg="add del mod ord">
          <ac:chgData name="Elina Kent" userId="d5b88ff8-4c5a-4981-8510-29168f328190" providerId="ADAL" clId="{B99F144E-04AE-48E4-9873-70CB1A8B69B0}" dt="2024-05-06T15:49:45.136" v="677" actId="700"/>
          <ac:spMkLst>
            <pc:docMk/>
            <pc:sldMk cId="4030211790" sldId="276"/>
            <ac:spMk id="6" creationId="{34E636D6-C4CE-04C9-1CF8-C10515C3CF17}"/>
          </ac:spMkLst>
        </pc:spChg>
        <pc:spChg chg="add del mod ord">
          <ac:chgData name="Elina Kent" userId="d5b88ff8-4c5a-4981-8510-29168f328190" providerId="ADAL" clId="{B99F144E-04AE-48E4-9873-70CB1A8B69B0}" dt="2024-05-06T15:49:45.136" v="677" actId="700"/>
          <ac:spMkLst>
            <pc:docMk/>
            <pc:sldMk cId="4030211790" sldId="276"/>
            <ac:spMk id="7" creationId="{3C4E2F0C-339C-BB00-A34B-6E0A2697EFCD}"/>
          </ac:spMkLst>
        </pc:spChg>
        <pc:spChg chg="add del mod ord">
          <ac:chgData name="Elina Kent" userId="d5b88ff8-4c5a-4981-8510-29168f328190" providerId="ADAL" clId="{B99F144E-04AE-48E4-9873-70CB1A8B69B0}" dt="2024-05-06T15:49:59.390" v="678" actId="700"/>
          <ac:spMkLst>
            <pc:docMk/>
            <pc:sldMk cId="4030211790" sldId="276"/>
            <ac:spMk id="8" creationId="{AB5141D9-DD58-95BC-D505-DCA472DCBFEA}"/>
          </ac:spMkLst>
        </pc:spChg>
        <pc:spChg chg="add del mod ord">
          <ac:chgData name="Elina Kent" userId="d5b88ff8-4c5a-4981-8510-29168f328190" providerId="ADAL" clId="{B99F144E-04AE-48E4-9873-70CB1A8B69B0}" dt="2024-05-06T15:49:59.390" v="678" actId="700"/>
          <ac:spMkLst>
            <pc:docMk/>
            <pc:sldMk cId="4030211790" sldId="276"/>
            <ac:spMk id="9" creationId="{6E4E9B92-EB18-F9A5-8497-59B45C093A6A}"/>
          </ac:spMkLst>
        </pc:spChg>
        <pc:spChg chg="add mod ord">
          <ac:chgData name="Elina Kent" userId="d5b88ff8-4c5a-4981-8510-29168f328190" providerId="ADAL" clId="{B99F144E-04AE-48E4-9873-70CB1A8B69B0}" dt="2024-05-06T15:50:56.195" v="694" actId="1076"/>
          <ac:spMkLst>
            <pc:docMk/>
            <pc:sldMk cId="4030211790" sldId="276"/>
            <ac:spMk id="10" creationId="{7631315F-A443-0C1B-E804-1519EF2B3E5F}"/>
          </ac:spMkLst>
        </pc:spChg>
        <pc:spChg chg="add del mod ord">
          <ac:chgData name="Elina Kent" userId="d5b88ff8-4c5a-4981-8510-29168f328190" providerId="ADAL" clId="{B99F144E-04AE-48E4-9873-70CB1A8B69B0}" dt="2024-05-06T15:50:40.948" v="687" actId="478"/>
          <ac:spMkLst>
            <pc:docMk/>
            <pc:sldMk cId="4030211790" sldId="276"/>
            <ac:spMk id="11" creationId="{0092DF47-1808-1378-485C-C5C071B44CED}"/>
          </ac:spMkLst>
        </pc:spChg>
        <pc:spChg chg="add del mod ord">
          <ac:chgData name="Elina Kent" userId="d5b88ff8-4c5a-4981-8510-29168f328190" providerId="ADAL" clId="{B99F144E-04AE-48E4-9873-70CB1A8B69B0}" dt="2024-05-06T15:50:07.501" v="679" actId="931"/>
          <ac:spMkLst>
            <pc:docMk/>
            <pc:sldMk cId="4030211790" sldId="276"/>
            <ac:spMk id="12" creationId="{A3C0C835-1D9D-E2C7-806B-60D33117DEE7}"/>
          </ac:spMkLst>
        </pc:spChg>
        <pc:spChg chg="add mod">
          <ac:chgData name="Elina Kent" userId="d5b88ff8-4c5a-4981-8510-29168f328190" providerId="ADAL" clId="{B99F144E-04AE-48E4-9873-70CB1A8B69B0}" dt="2024-05-06T15:50:56.195" v="694" actId="1076"/>
          <ac:spMkLst>
            <pc:docMk/>
            <pc:sldMk cId="4030211790" sldId="276"/>
            <ac:spMk id="15" creationId="{CDD21866-13F0-0103-2238-85B03814F17D}"/>
          </ac:spMkLst>
        </pc:spChg>
        <pc:spChg chg="add del mod">
          <ac:chgData name="Elina Kent" userId="d5b88ff8-4c5a-4981-8510-29168f328190" providerId="ADAL" clId="{B99F144E-04AE-48E4-9873-70CB1A8B69B0}" dt="2024-05-06T15:50:42.665" v="688" actId="478"/>
          <ac:spMkLst>
            <pc:docMk/>
            <pc:sldMk cId="4030211790" sldId="276"/>
            <ac:spMk id="17" creationId="{F641B335-327F-9957-EBDB-53373B91F40B}"/>
          </ac:spMkLst>
        </pc:spChg>
        <pc:picChg chg="add mod modCrop">
          <ac:chgData name="Elina Kent" userId="d5b88ff8-4c5a-4981-8510-29168f328190" providerId="ADAL" clId="{B99F144E-04AE-48E4-9873-70CB1A8B69B0}" dt="2024-05-06T15:50:23.860" v="682" actId="18131"/>
          <ac:picMkLst>
            <pc:docMk/>
            <pc:sldMk cId="4030211790" sldId="276"/>
            <ac:picMk id="14" creationId="{5EF102A5-1C01-1444-AC8E-9FF0C3E1CB4D}"/>
          </ac:picMkLst>
        </pc:picChg>
      </pc:sldChg>
      <pc:sldChg chg="addSp delSp modSp new mod">
        <pc:chgData name="Elina Kent" userId="d5b88ff8-4c5a-4981-8510-29168f328190" providerId="ADAL" clId="{B99F144E-04AE-48E4-9873-70CB1A8B69B0}" dt="2024-05-06T16:07:35.599" v="744" actId="1076"/>
        <pc:sldMkLst>
          <pc:docMk/>
          <pc:sldMk cId="4125903991" sldId="277"/>
        </pc:sldMkLst>
        <pc:spChg chg="mod">
          <ac:chgData name="Elina Kent" userId="d5b88ff8-4c5a-4981-8510-29168f328190" providerId="ADAL" clId="{B99F144E-04AE-48E4-9873-70CB1A8B69B0}" dt="2024-05-06T16:02:44.143" v="714" actId="1076"/>
          <ac:spMkLst>
            <pc:docMk/>
            <pc:sldMk cId="4125903991" sldId="277"/>
            <ac:spMk id="2" creationId="{4CB43A4A-FC4F-8342-E8E5-3D12DE4A3948}"/>
          </ac:spMkLst>
        </pc:spChg>
        <pc:spChg chg="mod">
          <ac:chgData name="Elina Kent" userId="d5b88ff8-4c5a-4981-8510-29168f328190" providerId="ADAL" clId="{B99F144E-04AE-48E4-9873-70CB1A8B69B0}" dt="2024-05-06T16:02:26.434" v="697" actId="20577"/>
          <ac:spMkLst>
            <pc:docMk/>
            <pc:sldMk cId="4125903991" sldId="277"/>
            <ac:spMk id="3" creationId="{7194FDEA-D753-8B64-822C-E84A736FEE88}"/>
          </ac:spMkLst>
        </pc:spChg>
        <pc:spChg chg="del">
          <ac:chgData name="Elina Kent" userId="d5b88ff8-4c5a-4981-8510-29168f328190" providerId="ADAL" clId="{B99F144E-04AE-48E4-9873-70CB1A8B69B0}" dt="2024-05-06T16:02:27.024" v="698" actId="478"/>
          <ac:spMkLst>
            <pc:docMk/>
            <pc:sldMk cId="4125903991" sldId="277"/>
            <ac:spMk id="4" creationId="{ED1BA034-33C1-AB52-897E-E3B0A723ADFC}"/>
          </ac:spMkLst>
        </pc:spChg>
        <pc:spChg chg="mod">
          <ac:chgData name="Elina Kent" userId="d5b88ff8-4c5a-4981-8510-29168f328190" providerId="ADAL" clId="{B99F144E-04AE-48E4-9873-70CB1A8B69B0}" dt="2024-05-06T16:07:33.109" v="743" actId="164"/>
          <ac:spMkLst>
            <pc:docMk/>
            <pc:sldMk cId="4125903991" sldId="277"/>
            <ac:spMk id="8" creationId="{042719EB-0BFF-1DFB-9083-C61CE27CF386}"/>
          </ac:spMkLst>
        </pc:spChg>
        <pc:spChg chg="mod">
          <ac:chgData name="Elina Kent" userId="d5b88ff8-4c5a-4981-8510-29168f328190" providerId="ADAL" clId="{B99F144E-04AE-48E4-9873-70CB1A8B69B0}" dt="2024-05-06T16:07:33.109" v="743" actId="164"/>
          <ac:spMkLst>
            <pc:docMk/>
            <pc:sldMk cId="4125903991" sldId="277"/>
            <ac:spMk id="9" creationId="{61953037-1538-0BD0-CCC9-067365D269AD}"/>
          </ac:spMkLst>
        </pc:spChg>
        <pc:spChg chg="mod">
          <ac:chgData name="Elina Kent" userId="d5b88ff8-4c5a-4981-8510-29168f328190" providerId="ADAL" clId="{B99F144E-04AE-48E4-9873-70CB1A8B69B0}" dt="2024-05-06T16:07:33.109" v="743" actId="164"/>
          <ac:spMkLst>
            <pc:docMk/>
            <pc:sldMk cId="4125903991" sldId="277"/>
            <ac:spMk id="10" creationId="{BB81A9F0-4D00-0B90-D021-30BAEE77D74F}"/>
          </ac:spMkLst>
        </pc:spChg>
        <pc:spChg chg="mod">
          <ac:chgData name="Elina Kent" userId="d5b88ff8-4c5a-4981-8510-29168f328190" providerId="ADAL" clId="{B99F144E-04AE-48E4-9873-70CB1A8B69B0}" dt="2024-05-06T16:07:33.109" v="743" actId="164"/>
          <ac:spMkLst>
            <pc:docMk/>
            <pc:sldMk cId="4125903991" sldId="277"/>
            <ac:spMk id="11" creationId="{534716B1-5B53-B31F-4569-72D334997F34}"/>
          </ac:spMkLst>
        </pc:spChg>
        <pc:spChg chg="mod">
          <ac:chgData name="Elina Kent" userId="d5b88ff8-4c5a-4981-8510-29168f328190" providerId="ADAL" clId="{B99F144E-04AE-48E4-9873-70CB1A8B69B0}" dt="2024-05-06T16:07:33.109" v="743" actId="164"/>
          <ac:spMkLst>
            <pc:docMk/>
            <pc:sldMk cId="4125903991" sldId="277"/>
            <ac:spMk id="12" creationId="{DA0052A4-F894-41DE-C0FA-49DF691C2B18}"/>
          </ac:spMkLst>
        </pc:spChg>
        <pc:spChg chg="mod">
          <ac:chgData name="Elina Kent" userId="d5b88ff8-4c5a-4981-8510-29168f328190" providerId="ADAL" clId="{B99F144E-04AE-48E4-9873-70CB1A8B69B0}" dt="2024-05-06T16:07:33.109" v="743" actId="164"/>
          <ac:spMkLst>
            <pc:docMk/>
            <pc:sldMk cId="4125903991" sldId="277"/>
            <ac:spMk id="13" creationId="{A98404E3-7293-FA6D-999A-511C3113A7A0}"/>
          </ac:spMkLst>
        </pc:spChg>
        <pc:spChg chg="add mod">
          <ac:chgData name="Elina Kent" userId="d5b88ff8-4c5a-4981-8510-29168f328190" providerId="ADAL" clId="{B99F144E-04AE-48E4-9873-70CB1A8B69B0}" dt="2024-05-06T16:07:33.109" v="743" actId="164"/>
          <ac:spMkLst>
            <pc:docMk/>
            <pc:sldMk cId="4125903991" sldId="277"/>
            <ac:spMk id="15" creationId="{B0B03CCF-C250-8939-E0C1-AB746A2FC126}"/>
          </ac:spMkLst>
        </pc:spChg>
        <pc:spChg chg="add mod">
          <ac:chgData name="Elina Kent" userId="d5b88ff8-4c5a-4981-8510-29168f328190" providerId="ADAL" clId="{B99F144E-04AE-48E4-9873-70CB1A8B69B0}" dt="2024-05-06T16:07:33.109" v="743" actId="164"/>
          <ac:spMkLst>
            <pc:docMk/>
            <pc:sldMk cId="4125903991" sldId="277"/>
            <ac:spMk id="16" creationId="{7A822526-0284-99B7-4C0F-F8C701C411D1}"/>
          </ac:spMkLst>
        </pc:spChg>
        <pc:spChg chg="add mod">
          <ac:chgData name="Elina Kent" userId="d5b88ff8-4c5a-4981-8510-29168f328190" providerId="ADAL" clId="{B99F144E-04AE-48E4-9873-70CB1A8B69B0}" dt="2024-05-06T16:07:33.109" v="743" actId="164"/>
          <ac:spMkLst>
            <pc:docMk/>
            <pc:sldMk cId="4125903991" sldId="277"/>
            <ac:spMk id="17" creationId="{591C9D12-58CF-9844-B7D5-753638D71EFF}"/>
          </ac:spMkLst>
        </pc:spChg>
        <pc:grpChg chg="del mod">
          <ac:chgData name="Elina Kent" userId="d5b88ff8-4c5a-4981-8510-29168f328190" providerId="ADAL" clId="{B99F144E-04AE-48E4-9873-70CB1A8B69B0}" dt="2024-05-06T16:06:28.903" v="719" actId="27803"/>
          <ac:grpSpMkLst>
            <pc:docMk/>
            <pc:sldMk cId="4125903991" sldId="277"/>
            <ac:grpSpMk id="7" creationId="{66ECF97C-BDC6-5889-5FA6-6B862878AA94}"/>
          </ac:grpSpMkLst>
        </pc:grpChg>
        <pc:grpChg chg="add mod">
          <ac:chgData name="Elina Kent" userId="d5b88ff8-4c5a-4981-8510-29168f328190" providerId="ADAL" clId="{B99F144E-04AE-48E4-9873-70CB1A8B69B0}" dt="2024-05-06T16:07:35.599" v="744" actId="1076"/>
          <ac:grpSpMkLst>
            <pc:docMk/>
            <pc:sldMk cId="4125903991" sldId="277"/>
            <ac:grpSpMk id="18" creationId="{6DF9D9F9-E2C5-004E-EA29-197290FBAC9A}"/>
          </ac:grpSpMkLst>
        </pc:grpChg>
        <pc:picChg chg="add del mod">
          <ac:chgData name="Elina Kent" userId="d5b88ff8-4c5a-4981-8510-29168f328190" providerId="ADAL" clId="{B99F144E-04AE-48E4-9873-70CB1A8B69B0}" dt="2024-05-06T16:06:28.903" v="719" actId="27803"/>
          <ac:picMkLst>
            <pc:docMk/>
            <pc:sldMk cId="4125903991" sldId="277"/>
            <ac:picMk id="6" creationId="{1CC31E31-9713-4D58-5AE3-CE91491DA9C0}"/>
          </ac:picMkLst>
        </pc:picChg>
      </pc:sldChg>
      <pc:sldChg chg="addSp delSp modSp new mod modNotesTx">
        <pc:chgData name="Elina Kent" userId="d5b88ff8-4c5a-4981-8510-29168f328190" providerId="ADAL" clId="{B99F144E-04AE-48E4-9873-70CB1A8B69B0}" dt="2024-05-06T16:09:20.093" v="775" actId="113"/>
        <pc:sldMkLst>
          <pc:docMk/>
          <pc:sldMk cId="3363857609" sldId="278"/>
        </pc:sldMkLst>
        <pc:spChg chg="mod">
          <ac:chgData name="Elina Kent" userId="d5b88ff8-4c5a-4981-8510-29168f328190" providerId="ADAL" clId="{B99F144E-04AE-48E4-9873-70CB1A8B69B0}" dt="2024-05-06T16:08:25.835" v="758" actId="1076"/>
          <ac:spMkLst>
            <pc:docMk/>
            <pc:sldMk cId="3363857609" sldId="278"/>
            <ac:spMk id="2" creationId="{86CC0A8B-89D2-9911-223B-0D5085B57BB7}"/>
          </ac:spMkLst>
        </pc:spChg>
        <pc:spChg chg="mod">
          <ac:chgData name="Elina Kent" userId="d5b88ff8-4c5a-4981-8510-29168f328190" providerId="ADAL" clId="{B99F144E-04AE-48E4-9873-70CB1A8B69B0}" dt="2024-05-06T16:08:25.835" v="758" actId="1076"/>
          <ac:spMkLst>
            <pc:docMk/>
            <pc:sldMk cId="3363857609" sldId="278"/>
            <ac:spMk id="3" creationId="{7CAD8CC1-25B0-671E-DD59-50CCB39617FB}"/>
          </ac:spMkLst>
        </pc:spChg>
        <pc:spChg chg="del">
          <ac:chgData name="Elina Kent" userId="d5b88ff8-4c5a-4981-8510-29168f328190" providerId="ADAL" clId="{B99F144E-04AE-48E4-9873-70CB1A8B69B0}" dt="2024-05-06T16:08:35.270" v="759" actId="931"/>
          <ac:spMkLst>
            <pc:docMk/>
            <pc:sldMk cId="3363857609" sldId="278"/>
            <ac:spMk id="4" creationId="{1D763797-C866-F06C-5A69-499415B2391A}"/>
          </ac:spMkLst>
        </pc:spChg>
        <pc:spChg chg="del">
          <ac:chgData name="Elina Kent" userId="d5b88ff8-4c5a-4981-8510-29168f328190" providerId="ADAL" clId="{B99F144E-04AE-48E4-9873-70CB1A8B69B0}" dt="2024-05-06T16:08:38.895" v="760" actId="478"/>
          <ac:spMkLst>
            <pc:docMk/>
            <pc:sldMk cId="3363857609" sldId="278"/>
            <ac:spMk id="5" creationId="{776C5E4E-91D9-3ECC-07A1-A6F5B179E03C}"/>
          </ac:spMkLst>
        </pc:spChg>
        <pc:spChg chg="del">
          <ac:chgData name="Elina Kent" userId="d5b88ff8-4c5a-4981-8510-29168f328190" providerId="ADAL" clId="{B99F144E-04AE-48E4-9873-70CB1A8B69B0}" dt="2024-05-06T16:08:38.895" v="760" actId="478"/>
          <ac:spMkLst>
            <pc:docMk/>
            <pc:sldMk cId="3363857609" sldId="278"/>
            <ac:spMk id="6" creationId="{CEF9D91C-2C19-DF02-2722-CE6DA8A643BF}"/>
          </ac:spMkLst>
        </pc:spChg>
        <pc:spChg chg="del">
          <ac:chgData name="Elina Kent" userId="d5b88ff8-4c5a-4981-8510-29168f328190" providerId="ADAL" clId="{B99F144E-04AE-48E4-9873-70CB1A8B69B0}" dt="2024-05-06T16:08:38.895" v="760" actId="478"/>
          <ac:spMkLst>
            <pc:docMk/>
            <pc:sldMk cId="3363857609" sldId="278"/>
            <ac:spMk id="7" creationId="{BA33F444-F22A-8E2B-0BAC-194C9D37C390}"/>
          </ac:spMkLst>
        </pc:spChg>
        <pc:spChg chg="del">
          <ac:chgData name="Elina Kent" userId="d5b88ff8-4c5a-4981-8510-29168f328190" providerId="ADAL" clId="{B99F144E-04AE-48E4-9873-70CB1A8B69B0}" dt="2024-05-06T16:08:38.895" v="760" actId="478"/>
          <ac:spMkLst>
            <pc:docMk/>
            <pc:sldMk cId="3363857609" sldId="278"/>
            <ac:spMk id="8" creationId="{CFBB63B8-A5A7-E8D2-0FDA-61ABEDDD15E1}"/>
          </ac:spMkLst>
        </pc:spChg>
        <pc:spChg chg="del">
          <ac:chgData name="Elina Kent" userId="d5b88ff8-4c5a-4981-8510-29168f328190" providerId="ADAL" clId="{B99F144E-04AE-48E4-9873-70CB1A8B69B0}" dt="2024-05-06T16:08:38.895" v="760" actId="478"/>
          <ac:spMkLst>
            <pc:docMk/>
            <pc:sldMk cId="3363857609" sldId="278"/>
            <ac:spMk id="9" creationId="{C19E720F-7668-A7A4-CCB0-1BEF33C8DDCE}"/>
          </ac:spMkLst>
        </pc:spChg>
        <pc:spChg chg="del">
          <ac:chgData name="Elina Kent" userId="d5b88ff8-4c5a-4981-8510-29168f328190" providerId="ADAL" clId="{B99F144E-04AE-48E4-9873-70CB1A8B69B0}" dt="2024-05-06T16:08:38.895" v="760" actId="478"/>
          <ac:spMkLst>
            <pc:docMk/>
            <pc:sldMk cId="3363857609" sldId="278"/>
            <ac:spMk id="10" creationId="{57E00DBE-14E5-658D-95A1-1C52E87004A8}"/>
          </ac:spMkLst>
        </pc:spChg>
        <pc:spChg chg="add mod">
          <ac:chgData name="Elina Kent" userId="d5b88ff8-4c5a-4981-8510-29168f328190" providerId="ADAL" clId="{B99F144E-04AE-48E4-9873-70CB1A8B69B0}" dt="2024-05-06T16:09:20.093" v="775" actId="113"/>
          <ac:spMkLst>
            <pc:docMk/>
            <pc:sldMk cId="3363857609" sldId="278"/>
            <ac:spMk id="13" creationId="{547128D7-D8A4-345B-9F1B-BE1EE8402357}"/>
          </ac:spMkLst>
        </pc:spChg>
        <pc:picChg chg="add mod">
          <ac:chgData name="Elina Kent" userId="d5b88ff8-4c5a-4981-8510-29168f328190" providerId="ADAL" clId="{B99F144E-04AE-48E4-9873-70CB1A8B69B0}" dt="2024-05-06T16:08:35.270" v="759" actId="931"/>
          <ac:picMkLst>
            <pc:docMk/>
            <pc:sldMk cId="3363857609" sldId="278"/>
            <ac:picMk id="12" creationId="{48C35420-C4A8-C294-00C5-75CB79A0A6C0}"/>
          </ac:picMkLst>
        </pc:picChg>
      </pc:sldChg>
      <pc:sldChg chg="modSp add mod">
        <pc:chgData name="Elina Kent" userId="d5b88ff8-4c5a-4981-8510-29168f328190" providerId="ADAL" clId="{B99F144E-04AE-48E4-9873-70CB1A8B69B0}" dt="2024-05-06T16:09:46.413" v="790"/>
        <pc:sldMkLst>
          <pc:docMk/>
          <pc:sldMk cId="1824398678" sldId="279"/>
        </pc:sldMkLst>
        <pc:spChg chg="mod">
          <ac:chgData name="Elina Kent" userId="d5b88ff8-4c5a-4981-8510-29168f328190" providerId="ADAL" clId="{B99F144E-04AE-48E4-9873-70CB1A8B69B0}" dt="2024-05-06T16:09:39.445" v="789" actId="20577"/>
          <ac:spMkLst>
            <pc:docMk/>
            <pc:sldMk cId="1824398678" sldId="279"/>
            <ac:spMk id="2" creationId="{4CB43A4A-FC4F-8342-E8E5-3D12DE4A3948}"/>
          </ac:spMkLst>
        </pc:spChg>
        <pc:spChg chg="mod">
          <ac:chgData name="Elina Kent" userId="d5b88ff8-4c5a-4981-8510-29168f328190" providerId="ADAL" clId="{B99F144E-04AE-48E4-9873-70CB1A8B69B0}" dt="2024-05-06T16:09:33.922" v="777" actId="20577"/>
          <ac:spMkLst>
            <pc:docMk/>
            <pc:sldMk cId="1824398678" sldId="279"/>
            <ac:spMk id="3" creationId="{7194FDEA-D753-8B64-822C-E84A736FEE88}"/>
          </ac:spMkLst>
        </pc:spChg>
        <pc:spChg chg="mod">
          <ac:chgData name="Elina Kent" userId="d5b88ff8-4c5a-4981-8510-29168f328190" providerId="ADAL" clId="{B99F144E-04AE-48E4-9873-70CB1A8B69B0}" dt="2024-05-06T16:09:46.413" v="790"/>
          <ac:spMkLst>
            <pc:docMk/>
            <pc:sldMk cId="1824398678" sldId="279"/>
            <ac:spMk id="15" creationId="{B0B03CCF-C250-8939-E0C1-AB746A2FC126}"/>
          </ac:spMkLst>
        </pc:spChg>
      </pc:sldChg>
      <pc:sldChg chg="modSp add mod replId modNotesTx">
        <pc:chgData name="Elina Kent" userId="d5b88ff8-4c5a-4981-8510-29168f328190" providerId="ADAL" clId="{B99F144E-04AE-48E4-9873-70CB1A8B69B0}" dt="2024-05-06T16:10:24.597" v="802" actId="114"/>
        <pc:sldMkLst>
          <pc:docMk/>
          <pc:sldMk cId="3612280614" sldId="280"/>
        </pc:sldMkLst>
        <pc:spChg chg="mod">
          <ac:chgData name="Elina Kent" userId="d5b88ff8-4c5a-4981-8510-29168f328190" providerId="ADAL" clId="{B99F144E-04AE-48E4-9873-70CB1A8B69B0}" dt="2024-05-06T16:10:02.879" v="793" actId="1076"/>
          <ac:spMkLst>
            <pc:docMk/>
            <pc:sldMk cId="3612280614" sldId="280"/>
            <ac:spMk id="2" creationId="{86CC0A8B-89D2-9911-223B-0D5085B57BB7}"/>
          </ac:spMkLst>
        </pc:spChg>
        <pc:spChg chg="mod">
          <ac:chgData name="Elina Kent" userId="d5b88ff8-4c5a-4981-8510-29168f328190" providerId="ADAL" clId="{B99F144E-04AE-48E4-9873-70CB1A8B69B0}" dt="2024-05-06T16:10:07.014" v="795"/>
          <ac:spMkLst>
            <pc:docMk/>
            <pc:sldMk cId="3612280614" sldId="280"/>
            <ac:spMk id="3" creationId="{7CAD8CC1-25B0-671E-DD59-50CCB39617FB}"/>
          </ac:spMkLst>
        </pc:spChg>
        <pc:spChg chg="mod">
          <ac:chgData name="Elina Kent" userId="d5b88ff8-4c5a-4981-8510-29168f328190" providerId="ADAL" clId="{B99F144E-04AE-48E4-9873-70CB1A8B69B0}" dt="2024-05-06T16:10:19.625" v="799" actId="1076"/>
          <ac:spMkLst>
            <pc:docMk/>
            <pc:sldMk cId="3612280614" sldId="280"/>
            <ac:spMk id="13" creationId="{547128D7-D8A4-345B-9F1B-BE1EE8402357}"/>
          </ac:spMkLst>
        </pc:spChg>
      </pc:sldChg>
      <pc:sldChg chg="addSp delSp modSp add mod ord">
        <pc:chgData name="Elina Kent" userId="d5b88ff8-4c5a-4981-8510-29168f328190" providerId="ADAL" clId="{B99F144E-04AE-48E4-9873-70CB1A8B69B0}" dt="2024-05-06T16:10:43.820" v="809" actId="931"/>
        <pc:sldMkLst>
          <pc:docMk/>
          <pc:sldMk cId="1893875353" sldId="281"/>
        </pc:sldMkLst>
        <pc:spChg chg="mod">
          <ac:chgData name="Elina Kent" userId="d5b88ff8-4c5a-4981-8510-29168f328190" providerId="ADAL" clId="{B99F144E-04AE-48E4-9873-70CB1A8B69B0}" dt="2024-05-06T16:10:37.208" v="807" actId="20577"/>
          <ac:spMkLst>
            <pc:docMk/>
            <pc:sldMk cId="1893875353" sldId="281"/>
            <ac:spMk id="3" creationId="{57AF7C9A-1954-3659-7B46-2145D1DD0451}"/>
          </ac:spMkLst>
        </pc:spChg>
        <pc:spChg chg="add del mod">
          <ac:chgData name="Elina Kent" userId="d5b88ff8-4c5a-4981-8510-29168f328190" providerId="ADAL" clId="{B99F144E-04AE-48E4-9873-70CB1A8B69B0}" dt="2024-05-06T16:10:43.820" v="809" actId="931"/>
          <ac:spMkLst>
            <pc:docMk/>
            <pc:sldMk cId="1893875353" sldId="281"/>
            <ac:spMk id="4" creationId="{D4AB55D9-E190-1921-9875-104E667C0142}"/>
          </ac:spMkLst>
        </pc:spChg>
        <pc:picChg chg="add mod">
          <ac:chgData name="Elina Kent" userId="d5b88ff8-4c5a-4981-8510-29168f328190" providerId="ADAL" clId="{B99F144E-04AE-48E4-9873-70CB1A8B69B0}" dt="2024-05-06T16:10:43.820" v="809" actId="931"/>
          <ac:picMkLst>
            <pc:docMk/>
            <pc:sldMk cId="1893875353" sldId="281"/>
            <ac:picMk id="6" creationId="{C7ACF694-B39A-B9AE-C3BB-03FAEFF896F1}"/>
          </ac:picMkLst>
        </pc:picChg>
        <pc:picChg chg="del">
          <ac:chgData name="Elina Kent" userId="d5b88ff8-4c5a-4981-8510-29168f328190" providerId="ADAL" clId="{B99F144E-04AE-48E4-9873-70CB1A8B69B0}" dt="2024-05-06T16:10:38.798" v="808" actId="478"/>
          <ac:picMkLst>
            <pc:docMk/>
            <pc:sldMk cId="1893875353" sldId="281"/>
            <ac:picMk id="7" creationId="{1C5BA25B-6598-E63B-5132-A3D9A5EB5178}"/>
          </ac:picMkLst>
        </pc:picChg>
      </pc:sldChg>
      <pc:sldChg chg="modSp add mod ord modNotesTx">
        <pc:chgData name="Elina Kent" userId="d5b88ff8-4c5a-4981-8510-29168f328190" providerId="ADAL" clId="{B99F144E-04AE-48E4-9873-70CB1A8B69B0}" dt="2024-05-06T16:11:13.764" v="821" actId="20577"/>
        <pc:sldMkLst>
          <pc:docMk/>
          <pc:sldMk cId="1562339074" sldId="282"/>
        </pc:sldMkLst>
        <pc:spChg chg="mod">
          <ac:chgData name="Elina Kent" userId="d5b88ff8-4c5a-4981-8510-29168f328190" providerId="ADAL" clId="{B99F144E-04AE-48E4-9873-70CB1A8B69B0}" dt="2024-05-06T16:10:53.196" v="813" actId="20577"/>
          <ac:spMkLst>
            <pc:docMk/>
            <pc:sldMk cId="1562339074" sldId="282"/>
            <ac:spMk id="4" creationId="{7A97F6B3-88FB-0B22-2592-3D2EFDC4F275}"/>
          </ac:spMkLst>
        </pc:spChg>
      </pc:sldChg>
      <pc:sldChg chg="addSp delSp modSp new mod">
        <pc:chgData name="Elina Kent" userId="d5b88ff8-4c5a-4981-8510-29168f328190" providerId="ADAL" clId="{B99F144E-04AE-48E4-9873-70CB1A8B69B0}" dt="2024-05-06T16:12:15.310" v="834" actId="18131"/>
        <pc:sldMkLst>
          <pc:docMk/>
          <pc:sldMk cId="1305095606" sldId="283"/>
        </pc:sldMkLst>
        <pc:spChg chg="del">
          <ac:chgData name="Elina Kent" userId="d5b88ff8-4c5a-4981-8510-29168f328190" providerId="ADAL" clId="{B99F144E-04AE-48E4-9873-70CB1A8B69B0}" dt="2024-05-06T16:12:10.335" v="833" actId="931"/>
          <ac:spMkLst>
            <pc:docMk/>
            <pc:sldMk cId="1305095606" sldId="283"/>
            <ac:spMk id="2" creationId="{74E7E2A8-63F4-FE77-CE8C-0A2F7BCBEA31}"/>
          </ac:spMkLst>
        </pc:spChg>
        <pc:spChg chg="mod">
          <ac:chgData name="Elina Kent" userId="d5b88ff8-4c5a-4981-8510-29168f328190" providerId="ADAL" clId="{B99F144E-04AE-48E4-9873-70CB1A8B69B0}" dt="2024-05-06T16:11:48.570" v="832" actId="1076"/>
          <ac:spMkLst>
            <pc:docMk/>
            <pc:sldMk cId="1305095606" sldId="283"/>
            <ac:spMk id="3" creationId="{5CA6997C-4F34-8977-0307-CE622B023A14}"/>
          </ac:spMkLst>
        </pc:spChg>
        <pc:spChg chg="mod">
          <ac:chgData name="Elina Kent" userId="d5b88ff8-4c5a-4981-8510-29168f328190" providerId="ADAL" clId="{B99F144E-04AE-48E4-9873-70CB1A8B69B0}" dt="2024-05-06T16:11:35.442" v="825" actId="14100"/>
          <ac:spMkLst>
            <pc:docMk/>
            <pc:sldMk cId="1305095606" sldId="283"/>
            <ac:spMk id="4" creationId="{0409B601-2A6B-CF76-CAE4-67E54A274455}"/>
          </ac:spMkLst>
        </pc:spChg>
        <pc:picChg chg="add mod modCrop">
          <ac:chgData name="Elina Kent" userId="d5b88ff8-4c5a-4981-8510-29168f328190" providerId="ADAL" clId="{B99F144E-04AE-48E4-9873-70CB1A8B69B0}" dt="2024-05-06T16:12:15.310" v="834" actId="18131"/>
          <ac:picMkLst>
            <pc:docMk/>
            <pc:sldMk cId="1305095606" sldId="283"/>
            <ac:picMk id="6" creationId="{DDF7C828-CBD3-8A32-21E1-52B1AB845D7A}"/>
          </ac:picMkLst>
        </pc:picChg>
      </pc:sldChg>
      <pc:sldChg chg="addSp delSp modSp new mod">
        <pc:chgData name="Elina Kent" userId="d5b88ff8-4c5a-4981-8510-29168f328190" providerId="ADAL" clId="{B99F144E-04AE-48E4-9873-70CB1A8B69B0}" dt="2024-05-06T16:15:10.722" v="847"/>
        <pc:sldMkLst>
          <pc:docMk/>
          <pc:sldMk cId="3531499263" sldId="284"/>
        </pc:sldMkLst>
        <pc:spChg chg="del">
          <ac:chgData name="Elina Kent" userId="d5b88ff8-4c5a-4981-8510-29168f328190" providerId="ADAL" clId="{B99F144E-04AE-48E4-9873-70CB1A8B69B0}" dt="2024-05-06T16:15:05.406" v="845" actId="931"/>
          <ac:spMkLst>
            <pc:docMk/>
            <pc:sldMk cId="3531499263" sldId="284"/>
            <ac:spMk id="2" creationId="{1C9A847B-224E-42C2-B6E7-4B38A2D8FED9}"/>
          </ac:spMkLst>
        </pc:spChg>
        <pc:spChg chg="mod">
          <ac:chgData name="Elina Kent" userId="d5b88ff8-4c5a-4981-8510-29168f328190" providerId="ADAL" clId="{B99F144E-04AE-48E4-9873-70CB1A8B69B0}" dt="2024-05-06T16:12:41.391" v="844" actId="14100"/>
          <ac:spMkLst>
            <pc:docMk/>
            <pc:sldMk cId="3531499263" sldId="284"/>
            <ac:spMk id="3" creationId="{42377B1F-57F8-93C1-CE0E-BD4E363D8518}"/>
          </ac:spMkLst>
        </pc:spChg>
        <pc:spChg chg="mod">
          <ac:chgData name="Elina Kent" userId="d5b88ff8-4c5a-4981-8510-29168f328190" providerId="ADAL" clId="{B99F144E-04AE-48E4-9873-70CB1A8B69B0}" dt="2024-05-06T16:12:29.763" v="836"/>
          <ac:spMkLst>
            <pc:docMk/>
            <pc:sldMk cId="3531499263" sldId="284"/>
            <ac:spMk id="4" creationId="{BB505F76-61B8-E944-D0D5-98436F179BD5}"/>
          </ac:spMkLst>
        </pc:spChg>
        <pc:picChg chg="add mod">
          <ac:chgData name="Elina Kent" userId="d5b88ff8-4c5a-4981-8510-29168f328190" providerId="ADAL" clId="{B99F144E-04AE-48E4-9873-70CB1A8B69B0}" dt="2024-05-06T16:15:10.722" v="847"/>
          <ac:picMkLst>
            <pc:docMk/>
            <pc:sldMk cId="3531499263" sldId="284"/>
            <ac:picMk id="6" creationId="{AC5B8E00-D85F-FC12-519B-0C7FE95F6AD9}"/>
          </ac:picMkLst>
        </pc:picChg>
      </pc:sldChg>
      <pc:sldChg chg="addSp delSp modSp new mod">
        <pc:chgData name="Elina Kent" userId="d5b88ff8-4c5a-4981-8510-29168f328190" providerId="ADAL" clId="{B99F144E-04AE-48E4-9873-70CB1A8B69B0}" dt="2024-05-06T16:18:45.180" v="876" actId="931"/>
        <pc:sldMkLst>
          <pc:docMk/>
          <pc:sldMk cId="2402928979" sldId="285"/>
        </pc:sldMkLst>
        <pc:spChg chg="mod">
          <ac:chgData name="Elina Kent" userId="d5b88ff8-4c5a-4981-8510-29168f328190" providerId="ADAL" clId="{B99F144E-04AE-48E4-9873-70CB1A8B69B0}" dt="2024-05-06T16:16:03.498" v="871" actId="1076"/>
          <ac:spMkLst>
            <pc:docMk/>
            <pc:sldMk cId="2402928979" sldId="285"/>
            <ac:spMk id="2" creationId="{E9480C77-8B24-CD95-B6D3-134225C28D1E}"/>
          </ac:spMkLst>
        </pc:spChg>
        <pc:spChg chg="del">
          <ac:chgData name="Elina Kent" userId="d5b88ff8-4c5a-4981-8510-29168f328190" providerId="ADAL" clId="{B99F144E-04AE-48E4-9873-70CB1A8B69B0}" dt="2024-05-06T16:16:36.513" v="872" actId="931"/>
          <ac:spMkLst>
            <pc:docMk/>
            <pc:sldMk cId="2402928979" sldId="285"/>
            <ac:spMk id="3" creationId="{1C4E4632-F71E-EF48-4044-69232FE0C157}"/>
          </ac:spMkLst>
        </pc:spChg>
        <pc:spChg chg="mod">
          <ac:chgData name="Elina Kent" userId="d5b88ff8-4c5a-4981-8510-29168f328190" providerId="ADAL" clId="{B99F144E-04AE-48E4-9873-70CB1A8B69B0}" dt="2024-05-06T16:16:03.498" v="871" actId="1076"/>
          <ac:spMkLst>
            <pc:docMk/>
            <pc:sldMk cId="2402928979" sldId="285"/>
            <ac:spMk id="4" creationId="{D98BDD1C-6BF9-B76A-0178-7B93938037C9}"/>
          </ac:spMkLst>
        </pc:spChg>
        <pc:spChg chg="del">
          <ac:chgData name="Elina Kent" userId="d5b88ff8-4c5a-4981-8510-29168f328190" providerId="ADAL" clId="{B99F144E-04AE-48E4-9873-70CB1A8B69B0}" dt="2024-05-06T16:15:33.747" v="850" actId="478"/>
          <ac:spMkLst>
            <pc:docMk/>
            <pc:sldMk cId="2402928979" sldId="285"/>
            <ac:spMk id="5" creationId="{EB156B92-6688-47F8-D324-885C44D88394}"/>
          </ac:spMkLst>
        </pc:spChg>
        <pc:spChg chg="add del mod">
          <ac:chgData name="Elina Kent" userId="d5b88ff8-4c5a-4981-8510-29168f328190" providerId="ADAL" clId="{B99F144E-04AE-48E4-9873-70CB1A8B69B0}" dt="2024-05-06T16:17:27.908" v="874" actId="931"/>
          <ac:spMkLst>
            <pc:docMk/>
            <pc:sldMk cId="2402928979" sldId="285"/>
            <ac:spMk id="9" creationId="{AB109E7F-F187-ECDB-1D69-8D54064FBBBB}"/>
          </ac:spMkLst>
        </pc:spChg>
        <pc:spChg chg="add del mod">
          <ac:chgData name="Elina Kent" userId="d5b88ff8-4c5a-4981-8510-29168f328190" providerId="ADAL" clId="{B99F144E-04AE-48E4-9873-70CB1A8B69B0}" dt="2024-05-06T16:18:45.180" v="876" actId="931"/>
          <ac:spMkLst>
            <pc:docMk/>
            <pc:sldMk cId="2402928979" sldId="285"/>
            <ac:spMk id="13" creationId="{DC09DB19-1B45-7952-560B-00B7DE53382C}"/>
          </ac:spMkLst>
        </pc:spChg>
        <pc:picChg chg="add del mod">
          <ac:chgData name="Elina Kent" userId="d5b88ff8-4c5a-4981-8510-29168f328190" providerId="ADAL" clId="{B99F144E-04AE-48E4-9873-70CB1A8B69B0}" dt="2024-05-06T16:16:38.599" v="873" actId="478"/>
          <ac:picMkLst>
            <pc:docMk/>
            <pc:sldMk cId="2402928979" sldId="285"/>
            <ac:picMk id="7" creationId="{1E5AF58A-1DF7-0EEA-1563-1DF93272B42D}"/>
          </ac:picMkLst>
        </pc:picChg>
        <pc:picChg chg="add del mod">
          <ac:chgData name="Elina Kent" userId="d5b88ff8-4c5a-4981-8510-29168f328190" providerId="ADAL" clId="{B99F144E-04AE-48E4-9873-70CB1A8B69B0}" dt="2024-05-06T16:17:29.447" v="875" actId="478"/>
          <ac:picMkLst>
            <pc:docMk/>
            <pc:sldMk cId="2402928979" sldId="285"/>
            <ac:picMk id="11" creationId="{9479C404-8F5C-E9A2-439B-8B95E1054F55}"/>
          </ac:picMkLst>
        </pc:picChg>
        <pc:picChg chg="add mod">
          <ac:chgData name="Elina Kent" userId="d5b88ff8-4c5a-4981-8510-29168f328190" providerId="ADAL" clId="{B99F144E-04AE-48E4-9873-70CB1A8B69B0}" dt="2024-05-06T16:18:45.180" v="876" actId="931"/>
          <ac:picMkLst>
            <pc:docMk/>
            <pc:sldMk cId="2402928979" sldId="285"/>
            <ac:picMk id="15" creationId="{E7304918-BE3A-5CE2-B8D4-0A910EEC3D54}"/>
          </ac:picMkLst>
        </pc:picChg>
      </pc:sldChg>
      <pc:sldChg chg="addSp delSp modSp new mod modClrScheme chgLayout">
        <pc:chgData name="Elina Kent" userId="d5b88ff8-4c5a-4981-8510-29168f328190" providerId="ADAL" clId="{B99F144E-04AE-48E4-9873-70CB1A8B69B0}" dt="2024-05-06T16:22:10.951" v="936" actId="1076"/>
        <pc:sldMkLst>
          <pc:docMk/>
          <pc:sldMk cId="2935492566" sldId="286"/>
        </pc:sldMkLst>
        <pc:spChg chg="del">
          <ac:chgData name="Elina Kent" userId="d5b88ff8-4c5a-4981-8510-29168f328190" providerId="ADAL" clId="{B99F144E-04AE-48E4-9873-70CB1A8B69B0}" dt="2024-05-06T16:19:17.885" v="879" actId="700"/>
          <ac:spMkLst>
            <pc:docMk/>
            <pc:sldMk cId="2935492566" sldId="286"/>
            <ac:spMk id="2" creationId="{97B92F74-CAC0-C762-5E44-5FF4F92CAC79}"/>
          </ac:spMkLst>
        </pc:spChg>
        <pc:spChg chg="mod ord">
          <ac:chgData name="Elina Kent" userId="d5b88ff8-4c5a-4981-8510-29168f328190" providerId="ADAL" clId="{B99F144E-04AE-48E4-9873-70CB1A8B69B0}" dt="2024-05-06T16:19:17.885" v="879" actId="700"/>
          <ac:spMkLst>
            <pc:docMk/>
            <pc:sldMk cId="2935492566" sldId="286"/>
            <ac:spMk id="3" creationId="{232B33C9-CD93-66B6-84FE-0752E4BF0D16}"/>
          </ac:spMkLst>
        </pc:spChg>
        <pc:spChg chg="del">
          <ac:chgData name="Elina Kent" userId="d5b88ff8-4c5a-4981-8510-29168f328190" providerId="ADAL" clId="{B99F144E-04AE-48E4-9873-70CB1A8B69B0}" dt="2024-05-06T16:19:17.885" v="879" actId="700"/>
          <ac:spMkLst>
            <pc:docMk/>
            <pc:sldMk cId="2935492566" sldId="286"/>
            <ac:spMk id="4" creationId="{F42340E7-E0F8-9CC7-D951-852CE6870CF7}"/>
          </ac:spMkLst>
        </pc:spChg>
        <pc:spChg chg="mod">
          <ac:chgData name="Elina Kent" userId="d5b88ff8-4c5a-4981-8510-29168f328190" providerId="ADAL" clId="{B99F144E-04AE-48E4-9873-70CB1A8B69B0}" dt="2024-05-06T16:19:29.295" v="881" actId="165"/>
          <ac:spMkLst>
            <pc:docMk/>
            <pc:sldMk cId="2935492566" sldId="286"/>
            <ac:spMk id="10" creationId="{887A6046-3D3E-5244-97E3-B89AC3C094A7}"/>
          </ac:spMkLst>
        </pc:spChg>
        <pc:spChg chg="mod">
          <ac:chgData name="Elina Kent" userId="d5b88ff8-4c5a-4981-8510-29168f328190" providerId="ADAL" clId="{B99F144E-04AE-48E4-9873-70CB1A8B69B0}" dt="2024-05-06T16:19:29.295" v="881" actId="165"/>
          <ac:spMkLst>
            <pc:docMk/>
            <pc:sldMk cId="2935492566" sldId="286"/>
            <ac:spMk id="11" creationId="{EB695103-0EDD-6F56-A619-A661D8EBEFA1}"/>
          </ac:spMkLst>
        </pc:spChg>
        <pc:spChg chg="mod">
          <ac:chgData name="Elina Kent" userId="d5b88ff8-4c5a-4981-8510-29168f328190" providerId="ADAL" clId="{B99F144E-04AE-48E4-9873-70CB1A8B69B0}" dt="2024-05-06T16:19:29.295" v="881" actId="165"/>
          <ac:spMkLst>
            <pc:docMk/>
            <pc:sldMk cId="2935492566" sldId="286"/>
            <ac:spMk id="12" creationId="{1C73FAFB-014B-EF6D-C671-603F4841A36B}"/>
          </ac:spMkLst>
        </pc:spChg>
        <pc:spChg chg="mod">
          <ac:chgData name="Elina Kent" userId="d5b88ff8-4c5a-4981-8510-29168f328190" providerId="ADAL" clId="{B99F144E-04AE-48E4-9873-70CB1A8B69B0}" dt="2024-05-06T16:19:29.295" v="881" actId="165"/>
          <ac:spMkLst>
            <pc:docMk/>
            <pc:sldMk cId="2935492566" sldId="286"/>
            <ac:spMk id="13" creationId="{E2A077CC-6ED5-C9D0-66E8-BC0D4F0ED044}"/>
          </ac:spMkLst>
        </pc:spChg>
        <pc:spChg chg="mod">
          <ac:chgData name="Elina Kent" userId="d5b88ff8-4c5a-4981-8510-29168f328190" providerId="ADAL" clId="{B99F144E-04AE-48E4-9873-70CB1A8B69B0}" dt="2024-05-06T16:19:29.295" v="881" actId="165"/>
          <ac:spMkLst>
            <pc:docMk/>
            <pc:sldMk cId="2935492566" sldId="286"/>
            <ac:spMk id="14" creationId="{939B778F-86B1-C1B8-C093-5B61FAFE4162}"/>
          </ac:spMkLst>
        </pc:spChg>
        <pc:spChg chg="mod">
          <ac:chgData name="Elina Kent" userId="d5b88ff8-4c5a-4981-8510-29168f328190" providerId="ADAL" clId="{B99F144E-04AE-48E4-9873-70CB1A8B69B0}" dt="2024-05-06T16:19:29.295" v="881" actId="165"/>
          <ac:spMkLst>
            <pc:docMk/>
            <pc:sldMk cId="2935492566" sldId="286"/>
            <ac:spMk id="15" creationId="{FAE0D6D4-C9A2-E0E0-A5D8-67B63F68301F}"/>
          </ac:spMkLst>
        </pc:spChg>
        <pc:spChg chg="mod">
          <ac:chgData name="Elina Kent" userId="d5b88ff8-4c5a-4981-8510-29168f328190" providerId="ADAL" clId="{B99F144E-04AE-48E4-9873-70CB1A8B69B0}" dt="2024-05-06T16:19:29.295" v="881" actId="165"/>
          <ac:spMkLst>
            <pc:docMk/>
            <pc:sldMk cId="2935492566" sldId="286"/>
            <ac:spMk id="16" creationId="{CB9C009C-ADA9-1518-034E-367D40BEA1C6}"/>
          </ac:spMkLst>
        </pc:spChg>
        <pc:spChg chg="mod">
          <ac:chgData name="Elina Kent" userId="d5b88ff8-4c5a-4981-8510-29168f328190" providerId="ADAL" clId="{B99F144E-04AE-48E4-9873-70CB1A8B69B0}" dt="2024-05-06T16:19:29.295" v="881" actId="165"/>
          <ac:spMkLst>
            <pc:docMk/>
            <pc:sldMk cId="2935492566" sldId="286"/>
            <ac:spMk id="17" creationId="{B4EDD156-0ECD-B034-0E51-7BC794F14E5A}"/>
          </ac:spMkLst>
        </pc:spChg>
        <pc:spChg chg="mod">
          <ac:chgData name="Elina Kent" userId="d5b88ff8-4c5a-4981-8510-29168f328190" providerId="ADAL" clId="{B99F144E-04AE-48E4-9873-70CB1A8B69B0}" dt="2024-05-06T16:19:29.295" v="881" actId="165"/>
          <ac:spMkLst>
            <pc:docMk/>
            <pc:sldMk cId="2935492566" sldId="286"/>
            <ac:spMk id="18" creationId="{48EFE0F5-CD6C-9202-F89E-3382041FBD32}"/>
          </ac:spMkLst>
        </pc:spChg>
        <pc:spChg chg="mod topLvl">
          <ac:chgData name="Elina Kent" userId="d5b88ff8-4c5a-4981-8510-29168f328190" providerId="ADAL" clId="{B99F144E-04AE-48E4-9873-70CB1A8B69B0}" dt="2024-05-06T16:21:59.180" v="932" actId="164"/>
          <ac:spMkLst>
            <pc:docMk/>
            <pc:sldMk cId="2935492566" sldId="286"/>
            <ac:spMk id="19" creationId="{D7EEF17F-6FCC-F6F8-ACB5-B052920C200F}"/>
          </ac:spMkLst>
        </pc:spChg>
        <pc:spChg chg="mod topLvl">
          <ac:chgData name="Elina Kent" userId="d5b88ff8-4c5a-4981-8510-29168f328190" providerId="ADAL" clId="{B99F144E-04AE-48E4-9873-70CB1A8B69B0}" dt="2024-05-06T16:21:59.180" v="932" actId="164"/>
          <ac:spMkLst>
            <pc:docMk/>
            <pc:sldMk cId="2935492566" sldId="286"/>
            <ac:spMk id="20" creationId="{2E863C15-DEC4-9A91-66C7-7B93FDAF1B51}"/>
          </ac:spMkLst>
        </pc:spChg>
        <pc:spChg chg="mod topLvl">
          <ac:chgData name="Elina Kent" userId="d5b88ff8-4c5a-4981-8510-29168f328190" providerId="ADAL" clId="{B99F144E-04AE-48E4-9873-70CB1A8B69B0}" dt="2024-05-06T16:21:59.180" v="932" actId="164"/>
          <ac:spMkLst>
            <pc:docMk/>
            <pc:sldMk cId="2935492566" sldId="286"/>
            <ac:spMk id="21" creationId="{11052BBC-4148-CB80-BD94-7E71BB592CA9}"/>
          </ac:spMkLst>
        </pc:spChg>
        <pc:spChg chg="mod">
          <ac:chgData name="Elina Kent" userId="d5b88ff8-4c5a-4981-8510-29168f328190" providerId="ADAL" clId="{B99F144E-04AE-48E4-9873-70CB1A8B69B0}" dt="2024-05-06T16:20:00.976" v="893" actId="571"/>
          <ac:spMkLst>
            <pc:docMk/>
            <pc:sldMk cId="2935492566" sldId="286"/>
            <ac:spMk id="23" creationId="{4BA73053-1346-8353-06F3-2E359E775D6B}"/>
          </ac:spMkLst>
        </pc:spChg>
        <pc:spChg chg="mod">
          <ac:chgData name="Elina Kent" userId="d5b88ff8-4c5a-4981-8510-29168f328190" providerId="ADAL" clId="{B99F144E-04AE-48E4-9873-70CB1A8B69B0}" dt="2024-05-06T16:20:00.976" v="893" actId="571"/>
          <ac:spMkLst>
            <pc:docMk/>
            <pc:sldMk cId="2935492566" sldId="286"/>
            <ac:spMk id="24" creationId="{C40A587B-1C2E-CC0D-0EA4-81246D85B48E}"/>
          </ac:spMkLst>
        </pc:spChg>
        <pc:spChg chg="mod">
          <ac:chgData name="Elina Kent" userId="d5b88ff8-4c5a-4981-8510-29168f328190" providerId="ADAL" clId="{B99F144E-04AE-48E4-9873-70CB1A8B69B0}" dt="2024-05-06T16:20:00.976" v="893" actId="571"/>
          <ac:spMkLst>
            <pc:docMk/>
            <pc:sldMk cId="2935492566" sldId="286"/>
            <ac:spMk id="25" creationId="{5BE5FE3A-A237-6C4F-031F-A27844D6C13B}"/>
          </ac:spMkLst>
        </pc:spChg>
        <pc:spChg chg="add del mod">
          <ac:chgData name="Elina Kent" userId="d5b88ff8-4c5a-4981-8510-29168f328190" providerId="ADAL" clId="{B99F144E-04AE-48E4-9873-70CB1A8B69B0}" dt="2024-05-06T16:20:28.045" v="903" actId="478"/>
          <ac:spMkLst>
            <pc:docMk/>
            <pc:sldMk cId="2935492566" sldId="286"/>
            <ac:spMk id="26" creationId="{D204A4DD-2237-2BE4-4A6B-9508857C61C3}"/>
          </ac:spMkLst>
        </pc:spChg>
        <pc:spChg chg="add del mod">
          <ac:chgData name="Elina Kent" userId="d5b88ff8-4c5a-4981-8510-29168f328190" providerId="ADAL" clId="{B99F144E-04AE-48E4-9873-70CB1A8B69B0}" dt="2024-05-06T16:20:28.045" v="903" actId="478"/>
          <ac:spMkLst>
            <pc:docMk/>
            <pc:sldMk cId="2935492566" sldId="286"/>
            <ac:spMk id="27" creationId="{0F2D7068-9A0A-96AA-CC61-7842CEB2C852}"/>
          </ac:spMkLst>
        </pc:spChg>
        <pc:spChg chg="add del mod">
          <ac:chgData name="Elina Kent" userId="d5b88ff8-4c5a-4981-8510-29168f328190" providerId="ADAL" clId="{B99F144E-04AE-48E4-9873-70CB1A8B69B0}" dt="2024-05-06T16:20:28.045" v="903" actId="478"/>
          <ac:spMkLst>
            <pc:docMk/>
            <pc:sldMk cId="2935492566" sldId="286"/>
            <ac:spMk id="28" creationId="{710BBA51-B760-6952-4F09-359A90ABACE3}"/>
          </ac:spMkLst>
        </pc:spChg>
        <pc:spChg chg="add mod">
          <ac:chgData name="Elina Kent" userId="d5b88ff8-4c5a-4981-8510-29168f328190" providerId="ADAL" clId="{B99F144E-04AE-48E4-9873-70CB1A8B69B0}" dt="2024-05-06T16:21:58.201" v="931" actId="164"/>
          <ac:spMkLst>
            <pc:docMk/>
            <pc:sldMk cId="2935492566" sldId="286"/>
            <ac:spMk id="29" creationId="{D53760B1-DDDD-6537-DFDD-387BB2E4A520}"/>
          </ac:spMkLst>
        </pc:spChg>
        <pc:spChg chg="add mod">
          <ac:chgData name="Elina Kent" userId="d5b88ff8-4c5a-4981-8510-29168f328190" providerId="ADAL" clId="{B99F144E-04AE-48E4-9873-70CB1A8B69B0}" dt="2024-05-06T16:21:58.201" v="931" actId="164"/>
          <ac:spMkLst>
            <pc:docMk/>
            <pc:sldMk cId="2935492566" sldId="286"/>
            <ac:spMk id="30" creationId="{75BC4A1A-8BD6-8E30-5F64-D56D25E6E080}"/>
          </ac:spMkLst>
        </pc:spChg>
        <pc:spChg chg="add mod">
          <ac:chgData name="Elina Kent" userId="d5b88ff8-4c5a-4981-8510-29168f328190" providerId="ADAL" clId="{B99F144E-04AE-48E4-9873-70CB1A8B69B0}" dt="2024-05-06T16:21:58.201" v="931" actId="164"/>
          <ac:spMkLst>
            <pc:docMk/>
            <pc:sldMk cId="2935492566" sldId="286"/>
            <ac:spMk id="31" creationId="{6A221E19-5BC9-3F89-56BB-9A41D230A912}"/>
          </ac:spMkLst>
        </pc:spChg>
        <pc:spChg chg="add mod">
          <ac:chgData name="Elina Kent" userId="d5b88ff8-4c5a-4981-8510-29168f328190" providerId="ADAL" clId="{B99F144E-04AE-48E4-9873-70CB1A8B69B0}" dt="2024-05-06T16:21:57.297" v="930" actId="164"/>
          <ac:spMkLst>
            <pc:docMk/>
            <pc:sldMk cId="2935492566" sldId="286"/>
            <ac:spMk id="32" creationId="{A316A7B7-4B9F-481C-A62A-8C8EFDB865D2}"/>
          </ac:spMkLst>
        </pc:spChg>
        <pc:spChg chg="add mod">
          <ac:chgData name="Elina Kent" userId="d5b88ff8-4c5a-4981-8510-29168f328190" providerId="ADAL" clId="{B99F144E-04AE-48E4-9873-70CB1A8B69B0}" dt="2024-05-06T16:21:57.297" v="930" actId="164"/>
          <ac:spMkLst>
            <pc:docMk/>
            <pc:sldMk cId="2935492566" sldId="286"/>
            <ac:spMk id="33" creationId="{1961651A-719F-5CA3-B77B-891352A2389B}"/>
          </ac:spMkLst>
        </pc:spChg>
        <pc:spChg chg="add mod">
          <ac:chgData name="Elina Kent" userId="d5b88ff8-4c5a-4981-8510-29168f328190" providerId="ADAL" clId="{B99F144E-04AE-48E4-9873-70CB1A8B69B0}" dt="2024-05-06T16:21:57.297" v="930" actId="164"/>
          <ac:spMkLst>
            <pc:docMk/>
            <pc:sldMk cId="2935492566" sldId="286"/>
            <ac:spMk id="34" creationId="{ABC5FE79-8877-B485-F869-B1C1A127E049}"/>
          </ac:spMkLst>
        </pc:spChg>
        <pc:spChg chg="add mod">
          <ac:chgData name="Elina Kent" userId="d5b88ff8-4c5a-4981-8510-29168f328190" providerId="ADAL" clId="{B99F144E-04AE-48E4-9873-70CB1A8B69B0}" dt="2024-05-06T16:21:56.328" v="929" actId="164"/>
          <ac:spMkLst>
            <pc:docMk/>
            <pc:sldMk cId="2935492566" sldId="286"/>
            <ac:spMk id="35" creationId="{52F19C50-89E8-BDF6-D144-66B1E3839962}"/>
          </ac:spMkLst>
        </pc:spChg>
        <pc:spChg chg="add mod">
          <ac:chgData name="Elina Kent" userId="d5b88ff8-4c5a-4981-8510-29168f328190" providerId="ADAL" clId="{B99F144E-04AE-48E4-9873-70CB1A8B69B0}" dt="2024-05-06T16:21:56.328" v="929" actId="164"/>
          <ac:spMkLst>
            <pc:docMk/>
            <pc:sldMk cId="2935492566" sldId="286"/>
            <ac:spMk id="36" creationId="{E20A5DF5-82D8-0566-8E25-440AB06B68EE}"/>
          </ac:spMkLst>
        </pc:spChg>
        <pc:spChg chg="add mod">
          <ac:chgData name="Elina Kent" userId="d5b88ff8-4c5a-4981-8510-29168f328190" providerId="ADAL" clId="{B99F144E-04AE-48E4-9873-70CB1A8B69B0}" dt="2024-05-06T16:21:56.328" v="929" actId="164"/>
          <ac:spMkLst>
            <pc:docMk/>
            <pc:sldMk cId="2935492566" sldId="286"/>
            <ac:spMk id="37" creationId="{72FF3661-772D-9882-6959-461026FD7A32}"/>
          </ac:spMkLst>
        </pc:spChg>
        <pc:grpChg chg="add del mod">
          <ac:chgData name="Elina Kent" userId="d5b88ff8-4c5a-4981-8510-29168f328190" providerId="ADAL" clId="{B99F144E-04AE-48E4-9873-70CB1A8B69B0}" dt="2024-05-06T16:19:29.295" v="881" actId="165"/>
          <ac:grpSpMkLst>
            <pc:docMk/>
            <pc:sldMk cId="2935492566" sldId="286"/>
            <ac:grpSpMk id="5" creationId="{F75B9974-3510-D640-A9CA-E011DA35A6D1}"/>
          </ac:grpSpMkLst>
        </pc:grpChg>
        <pc:grpChg chg="del mod topLvl">
          <ac:chgData name="Elina Kent" userId="d5b88ff8-4c5a-4981-8510-29168f328190" providerId="ADAL" clId="{B99F144E-04AE-48E4-9873-70CB1A8B69B0}" dt="2024-05-06T16:20:03.337" v="894" actId="165"/>
          <ac:grpSpMkLst>
            <pc:docMk/>
            <pc:sldMk cId="2935492566" sldId="286"/>
            <ac:grpSpMk id="6" creationId="{C93C1787-5EB1-A9A7-15B0-978B860E43C4}"/>
          </ac:grpSpMkLst>
        </pc:grpChg>
        <pc:grpChg chg="del mod topLvl">
          <ac:chgData name="Elina Kent" userId="d5b88ff8-4c5a-4981-8510-29168f328190" providerId="ADAL" clId="{B99F144E-04AE-48E4-9873-70CB1A8B69B0}" dt="2024-05-06T16:19:37.422" v="883" actId="478"/>
          <ac:grpSpMkLst>
            <pc:docMk/>
            <pc:sldMk cId="2935492566" sldId="286"/>
            <ac:grpSpMk id="7" creationId="{2FC63BFE-0E57-EE44-FDF3-22E4280A5AAE}"/>
          </ac:grpSpMkLst>
        </pc:grpChg>
        <pc:grpChg chg="del mod topLvl">
          <ac:chgData name="Elina Kent" userId="d5b88ff8-4c5a-4981-8510-29168f328190" providerId="ADAL" clId="{B99F144E-04AE-48E4-9873-70CB1A8B69B0}" dt="2024-05-06T16:19:37.422" v="883" actId="478"/>
          <ac:grpSpMkLst>
            <pc:docMk/>
            <pc:sldMk cId="2935492566" sldId="286"/>
            <ac:grpSpMk id="8" creationId="{B10731B9-255F-9FED-FB45-23A75173403F}"/>
          </ac:grpSpMkLst>
        </pc:grpChg>
        <pc:grpChg chg="del mod topLvl">
          <ac:chgData name="Elina Kent" userId="d5b88ff8-4c5a-4981-8510-29168f328190" providerId="ADAL" clId="{B99F144E-04AE-48E4-9873-70CB1A8B69B0}" dt="2024-05-06T16:19:37.422" v="883" actId="478"/>
          <ac:grpSpMkLst>
            <pc:docMk/>
            <pc:sldMk cId="2935492566" sldId="286"/>
            <ac:grpSpMk id="9" creationId="{6674725C-A845-480B-12C7-35F9AB4DB946}"/>
          </ac:grpSpMkLst>
        </pc:grpChg>
        <pc:grpChg chg="add mod">
          <ac:chgData name="Elina Kent" userId="d5b88ff8-4c5a-4981-8510-29168f328190" providerId="ADAL" clId="{B99F144E-04AE-48E4-9873-70CB1A8B69B0}" dt="2024-05-06T16:20:00.976" v="893" actId="571"/>
          <ac:grpSpMkLst>
            <pc:docMk/>
            <pc:sldMk cId="2935492566" sldId="286"/>
            <ac:grpSpMk id="22" creationId="{02E6D7AC-62F0-DAF9-B8D3-57CB288B8561}"/>
          </ac:grpSpMkLst>
        </pc:grpChg>
        <pc:grpChg chg="add mod">
          <ac:chgData name="Elina Kent" userId="d5b88ff8-4c5a-4981-8510-29168f328190" providerId="ADAL" clId="{B99F144E-04AE-48E4-9873-70CB1A8B69B0}" dt="2024-05-06T16:22:00.197" v="933" actId="164"/>
          <ac:grpSpMkLst>
            <pc:docMk/>
            <pc:sldMk cId="2935492566" sldId="286"/>
            <ac:grpSpMk id="38" creationId="{6D93DEC5-8AAE-3DA3-314A-A8067A394943}"/>
          </ac:grpSpMkLst>
        </pc:grpChg>
        <pc:grpChg chg="add mod">
          <ac:chgData name="Elina Kent" userId="d5b88ff8-4c5a-4981-8510-29168f328190" providerId="ADAL" clId="{B99F144E-04AE-48E4-9873-70CB1A8B69B0}" dt="2024-05-06T16:22:00.197" v="933" actId="164"/>
          <ac:grpSpMkLst>
            <pc:docMk/>
            <pc:sldMk cId="2935492566" sldId="286"/>
            <ac:grpSpMk id="39" creationId="{C4C2843E-244C-AEBD-FE97-1ABDEA83A53B}"/>
          </ac:grpSpMkLst>
        </pc:grpChg>
        <pc:grpChg chg="add mod">
          <ac:chgData name="Elina Kent" userId="d5b88ff8-4c5a-4981-8510-29168f328190" providerId="ADAL" clId="{B99F144E-04AE-48E4-9873-70CB1A8B69B0}" dt="2024-05-06T16:22:00.197" v="933" actId="164"/>
          <ac:grpSpMkLst>
            <pc:docMk/>
            <pc:sldMk cId="2935492566" sldId="286"/>
            <ac:grpSpMk id="40" creationId="{185D6A8F-B72A-2990-82B5-84B0B5DEA8DF}"/>
          </ac:grpSpMkLst>
        </pc:grpChg>
        <pc:grpChg chg="add mod">
          <ac:chgData name="Elina Kent" userId="d5b88ff8-4c5a-4981-8510-29168f328190" providerId="ADAL" clId="{B99F144E-04AE-48E4-9873-70CB1A8B69B0}" dt="2024-05-06T16:22:00.197" v="933" actId="164"/>
          <ac:grpSpMkLst>
            <pc:docMk/>
            <pc:sldMk cId="2935492566" sldId="286"/>
            <ac:grpSpMk id="41" creationId="{C120327D-BEB0-08DF-88FC-858ACA23F368}"/>
          </ac:grpSpMkLst>
        </pc:grpChg>
        <pc:grpChg chg="add mod">
          <ac:chgData name="Elina Kent" userId="d5b88ff8-4c5a-4981-8510-29168f328190" providerId="ADAL" clId="{B99F144E-04AE-48E4-9873-70CB1A8B69B0}" dt="2024-05-06T16:22:10.951" v="936" actId="1076"/>
          <ac:grpSpMkLst>
            <pc:docMk/>
            <pc:sldMk cId="2935492566" sldId="286"/>
            <ac:grpSpMk id="42" creationId="{E960AF1D-BD7E-841B-E426-82E3B3517390}"/>
          </ac:grpSpMkLst>
        </pc:grpChg>
      </pc:sldChg>
      <pc:sldChg chg="delSp modSp new mod">
        <pc:chgData name="Elina Kent" userId="d5b88ff8-4c5a-4981-8510-29168f328190" providerId="ADAL" clId="{B99F144E-04AE-48E4-9873-70CB1A8B69B0}" dt="2024-05-06T16:22:40.758" v="964" actId="3064"/>
        <pc:sldMkLst>
          <pc:docMk/>
          <pc:sldMk cId="808509424" sldId="287"/>
        </pc:sldMkLst>
        <pc:spChg chg="mod">
          <ac:chgData name="Elina Kent" userId="d5b88ff8-4c5a-4981-8510-29168f328190" providerId="ADAL" clId="{B99F144E-04AE-48E4-9873-70CB1A8B69B0}" dt="2024-05-06T16:22:40.758" v="964" actId="3064"/>
          <ac:spMkLst>
            <pc:docMk/>
            <pc:sldMk cId="808509424" sldId="287"/>
            <ac:spMk id="2" creationId="{F7F7AA80-8F76-673C-E050-ACB92CFA70FD}"/>
          </ac:spMkLst>
        </pc:spChg>
        <pc:spChg chg="mod">
          <ac:chgData name="Elina Kent" userId="d5b88ff8-4c5a-4981-8510-29168f328190" providerId="ADAL" clId="{B99F144E-04AE-48E4-9873-70CB1A8B69B0}" dt="2024-05-06T16:22:17.735" v="939" actId="20577"/>
          <ac:spMkLst>
            <pc:docMk/>
            <pc:sldMk cId="808509424" sldId="287"/>
            <ac:spMk id="3" creationId="{F8570FAB-2735-AC8D-A282-642A7B00AEC0}"/>
          </ac:spMkLst>
        </pc:spChg>
        <pc:spChg chg="del">
          <ac:chgData name="Elina Kent" userId="d5b88ff8-4c5a-4981-8510-29168f328190" providerId="ADAL" clId="{B99F144E-04AE-48E4-9873-70CB1A8B69B0}" dt="2024-05-06T16:22:18.366" v="940" actId="478"/>
          <ac:spMkLst>
            <pc:docMk/>
            <pc:sldMk cId="808509424" sldId="287"/>
            <ac:spMk id="4" creationId="{FA5C865D-AACD-5E9A-BF5A-29258EB6C094}"/>
          </ac:spMkLst>
        </pc:spChg>
      </pc:sldChg>
    </pc:docChg>
  </pc:docChgLst>
  <pc:docChgLst>
    <pc:chgData name="Elina Kent" userId="d5b88ff8-4c5a-4981-8510-29168f328190" providerId="ADAL" clId="{C0577957-6181-4B8E-A817-5C0A9778FE26}"/>
    <pc:docChg chg="custSel modSld">
      <pc:chgData name="Elina Kent" userId="d5b88ff8-4c5a-4981-8510-29168f328190" providerId="ADAL" clId="{C0577957-6181-4B8E-A817-5C0A9778FE26}" dt="2024-05-13T19:08:50.074" v="34" actId="1076"/>
      <pc:docMkLst>
        <pc:docMk/>
      </pc:docMkLst>
      <pc:sldChg chg="addSp delSp modSp">
        <pc:chgData name="Elina Kent" userId="d5b88ff8-4c5a-4981-8510-29168f328190" providerId="ADAL" clId="{C0577957-6181-4B8E-A817-5C0A9778FE26}" dt="2024-05-13T19:07:33.548" v="6"/>
        <pc:sldMkLst>
          <pc:docMk/>
          <pc:sldMk cId="3574291222" sldId="259"/>
        </pc:sldMkLst>
        <pc:spChg chg="add del mod">
          <ac:chgData name="Elina Kent" userId="d5b88ff8-4c5a-4981-8510-29168f328190" providerId="ADAL" clId="{C0577957-6181-4B8E-A817-5C0A9778FE26}" dt="2024-05-13T19:07:33.548" v="6"/>
          <ac:spMkLst>
            <pc:docMk/>
            <pc:sldMk cId="3574291222" sldId="259"/>
            <ac:spMk id="2" creationId="{630AF7F7-3115-31C0-578E-EDF628BE3101}"/>
          </ac:spMkLst>
        </pc:spChg>
      </pc:sldChg>
      <pc:sldChg chg="addSp modSp mod">
        <pc:chgData name="Elina Kent" userId="d5b88ff8-4c5a-4981-8510-29168f328190" providerId="ADAL" clId="{C0577957-6181-4B8E-A817-5C0A9778FE26}" dt="2024-05-13T19:07:36.019" v="9" actId="1035"/>
        <pc:sldMkLst>
          <pc:docMk/>
          <pc:sldMk cId="4197647344" sldId="266"/>
        </pc:sldMkLst>
        <pc:spChg chg="add mod">
          <ac:chgData name="Elina Kent" userId="d5b88ff8-4c5a-4981-8510-29168f328190" providerId="ADAL" clId="{C0577957-6181-4B8E-A817-5C0A9778FE26}" dt="2024-05-13T19:07:36.019" v="9" actId="1035"/>
          <ac:spMkLst>
            <pc:docMk/>
            <pc:sldMk cId="4197647344" sldId="266"/>
            <ac:spMk id="3" creationId="{99AD51CA-04A9-4FBB-9FB9-0517BB2A4656}"/>
          </ac:spMkLst>
        </pc:spChg>
      </pc:sldChg>
      <pc:sldChg chg="addSp modSp">
        <pc:chgData name="Elina Kent" userId="d5b88ff8-4c5a-4981-8510-29168f328190" providerId="ADAL" clId="{C0577957-6181-4B8E-A817-5C0A9778FE26}" dt="2024-05-13T19:07:38.294" v="10"/>
        <pc:sldMkLst>
          <pc:docMk/>
          <pc:sldMk cId="1179065540" sldId="267"/>
        </pc:sldMkLst>
        <pc:spChg chg="add mod">
          <ac:chgData name="Elina Kent" userId="d5b88ff8-4c5a-4981-8510-29168f328190" providerId="ADAL" clId="{C0577957-6181-4B8E-A817-5C0A9778FE26}" dt="2024-05-13T19:07:38.294" v="10"/>
          <ac:spMkLst>
            <pc:docMk/>
            <pc:sldMk cId="1179065540" sldId="267"/>
            <ac:spMk id="3" creationId="{1A3A8BE3-F311-BD2A-377D-7445B8CC10B1}"/>
          </ac:spMkLst>
        </pc:spChg>
      </pc:sldChg>
      <pc:sldChg chg="addSp delSp modSp mod">
        <pc:chgData name="Elina Kent" userId="d5b88ff8-4c5a-4981-8510-29168f328190" providerId="ADAL" clId="{C0577957-6181-4B8E-A817-5C0A9778FE26}" dt="2024-05-13T19:08:50.074" v="34" actId="1076"/>
        <pc:sldMkLst>
          <pc:docMk/>
          <pc:sldMk cId="1808041206" sldId="268"/>
        </pc:sldMkLst>
        <pc:spChg chg="add mod">
          <ac:chgData name="Elina Kent" userId="d5b88ff8-4c5a-4981-8510-29168f328190" providerId="ADAL" clId="{C0577957-6181-4B8E-A817-5C0A9778FE26}" dt="2024-05-13T19:08:43.129" v="30" actId="14100"/>
          <ac:spMkLst>
            <pc:docMk/>
            <pc:sldMk cId="1808041206" sldId="268"/>
            <ac:spMk id="8" creationId="{992F04E0-5BEA-8D93-8C15-7FFFEF0B88E5}"/>
          </ac:spMkLst>
        </pc:spChg>
        <pc:picChg chg="add del mod">
          <ac:chgData name="Elina Kent" userId="d5b88ff8-4c5a-4981-8510-29168f328190" providerId="ADAL" clId="{C0577957-6181-4B8E-A817-5C0A9778FE26}" dt="2024-05-13T19:08:44.638" v="31" actId="21"/>
          <ac:picMkLst>
            <pc:docMk/>
            <pc:sldMk cId="1808041206" sldId="268"/>
            <ac:picMk id="3" creationId="{6093EE2F-3E1A-BA36-0FA6-48E178750EAC}"/>
          </ac:picMkLst>
        </pc:picChg>
        <pc:picChg chg="add mod">
          <ac:chgData name="Elina Kent" userId="d5b88ff8-4c5a-4981-8510-29168f328190" providerId="ADAL" clId="{C0577957-6181-4B8E-A817-5C0A9778FE26}" dt="2024-05-13T19:08:50.074" v="34" actId="1076"/>
          <ac:picMkLst>
            <pc:docMk/>
            <pc:sldMk cId="1808041206" sldId="268"/>
            <ac:picMk id="9" creationId="{81B3A44F-4EA3-19D5-0163-0082B6A1D0A4}"/>
          </ac:picMkLst>
        </pc:picChg>
      </pc:sldChg>
      <pc:sldChg chg="addSp modSp">
        <pc:chgData name="Elina Kent" userId="d5b88ff8-4c5a-4981-8510-29168f328190" providerId="ADAL" clId="{C0577957-6181-4B8E-A817-5C0A9778FE26}" dt="2024-05-13T19:07:40.782" v="11"/>
        <pc:sldMkLst>
          <pc:docMk/>
          <pc:sldMk cId="974192567" sldId="270"/>
        </pc:sldMkLst>
        <pc:spChg chg="add mod">
          <ac:chgData name="Elina Kent" userId="d5b88ff8-4c5a-4981-8510-29168f328190" providerId="ADAL" clId="{C0577957-6181-4B8E-A817-5C0A9778FE26}" dt="2024-05-13T19:07:40.782" v="11"/>
          <ac:spMkLst>
            <pc:docMk/>
            <pc:sldMk cId="974192567" sldId="270"/>
            <ac:spMk id="4" creationId="{E4165F88-B196-970A-EC76-64B48456DA34}"/>
          </ac:spMkLst>
        </pc:spChg>
      </pc:sldChg>
      <pc:sldChg chg="addSp modSp">
        <pc:chgData name="Elina Kent" userId="d5b88ff8-4c5a-4981-8510-29168f328190" providerId="ADAL" clId="{C0577957-6181-4B8E-A817-5C0A9778FE26}" dt="2024-05-13T19:07:42.591" v="12"/>
        <pc:sldMkLst>
          <pc:docMk/>
          <pc:sldMk cId="2661881658" sldId="271"/>
        </pc:sldMkLst>
        <pc:spChg chg="add mod">
          <ac:chgData name="Elina Kent" userId="d5b88ff8-4c5a-4981-8510-29168f328190" providerId="ADAL" clId="{C0577957-6181-4B8E-A817-5C0A9778FE26}" dt="2024-05-13T19:07:42.591" v="12"/>
          <ac:spMkLst>
            <pc:docMk/>
            <pc:sldMk cId="2661881658" sldId="271"/>
            <ac:spMk id="3" creationId="{DDEB5AD4-6BD1-3CF4-0155-974BB59C2F83}"/>
          </ac:spMkLst>
        </pc:spChg>
      </pc:sldChg>
      <pc:sldChg chg="addSp delSp modSp">
        <pc:chgData name="Elina Kent" userId="d5b88ff8-4c5a-4981-8510-29168f328190" providerId="ADAL" clId="{C0577957-6181-4B8E-A817-5C0A9778FE26}" dt="2024-05-13T19:07:46.324" v="14"/>
        <pc:sldMkLst>
          <pc:docMk/>
          <pc:sldMk cId="255502644" sldId="273"/>
        </pc:sldMkLst>
        <pc:spChg chg="add del mod">
          <ac:chgData name="Elina Kent" userId="d5b88ff8-4c5a-4981-8510-29168f328190" providerId="ADAL" clId="{C0577957-6181-4B8E-A817-5C0A9778FE26}" dt="2024-05-13T19:07:46.324" v="14"/>
          <ac:spMkLst>
            <pc:docMk/>
            <pc:sldMk cId="255502644" sldId="273"/>
            <ac:spMk id="2" creationId="{D2E317B8-B8C8-69B9-5DC9-F52DD2B89BD0}"/>
          </ac:spMkLst>
        </pc:spChg>
      </pc:sldChg>
      <pc:sldChg chg="addSp modSp">
        <pc:chgData name="Elina Kent" userId="d5b88ff8-4c5a-4981-8510-29168f328190" providerId="ADAL" clId="{C0577957-6181-4B8E-A817-5C0A9778FE26}" dt="2024-05-13T19:07:48.504" v="15"/>
        <pc:sldMkLst>
          <pc:docMk/>
          <pc:sldMk cId="4121085427" sldId="275"/>
        </pc:sldMkLst>
        <pc:spChg chg="add mod">
          <ac:chgData name="Elina Kent" userId="d5b88ff8-4c5a-4981-8510-29168f328190" providerId="ADAL" clId="{C0577957-6181-4B8E-A817-5C0A9778FE26}" dt="2024-05-13T19:07:48.504" v="15"/>
          <ac:spMkLst>
            <pc:docMk/>
            <pc:sldMk cId="4121085427" sldId="275"/>
            <ac:spMk id="2" creationId="{8AEA774E-2F0E-EAF6-26BF-8B3143646864}"/>
          </ac:spMkLst>
        </pc:spChg>
      </pc:sldChg>
      <pc:sldChg chg="addSp modSp">
        <pc:chgData name="Elina Kent" userId="d5b88ff8-4c5a-4981-8510-29168f328190" providerId="ADAL" clId="{C0577957-6181-4B8E-A817-5C0A9778FE26}" dt="2024-05-13T19:07:51.046" v="16"/>
        <pc:sldMkLst>
          <pc:docMk/>
          <pc:sldMk cId="4125903991" sldId="277"/>
        </pc:sldMkLst>
        <pc:spChg chg="add mod">
          <ac:chgData name="Elina Kent" userId="d5b88ff8-4c5a-4981-8510-29168f328190" providerId="ADAL" clId="{C0577957-6181-4B8E-A817-5C0A9778FE26}" dt="2024-05-13T19:07:51.046" v="16"/>
          <ac:spMkLst>
            <pc:docMk/>
            <pc:sldMk cId="4125903991" sldId="277"/>
            <ac:spMk id="4" creationId="{A08EB657-E9E4-6A53-C564-9407A5DC9DB7}"/>
          </ac:spMkLst>
        </pc:spChg>
      </pc:sldChg>
      <pc:sldChg chg="addSp modSp">
        <pc:chgData name="Elina Kent" userId="d5b88ff8-4c5a-4981-8510-29168f328190" providerId="ADAL" clId="{C0577957-6181-4B8E-A817-5C0A9778FE26}" dt="2024-05-13T19:07:53.167" v="17"/>
        <pc:sldMkLst>
          <pc:docMk/>
          <pc:sldMk cId="3363857609" sldId="278"/>
        </pc:sldMkLst>
        <pc:spChg chg="add mod">
          <ac:chgData name="Elina Kent" userId="d5b88ff8-4c5a-4981-8510-29168f328190" providerId="ADAL" clId="{C0577957-6181-4B8E-A817-5C0A9778FE26}" dt="2024-05-13T19:07:53.167" v="17"/>
          <ac:spMkLst>
            <pc:docMk/>
            <pc:sldMk cId="3363857609" sldId="278"/>
            <ac:spMk id="4" creationId="{39759E74-B32C-2FA6-784B-848690E0269C}"/>
          </ac:spMkLst>
        </pc:spChg>
      </pc:sldChg>
      <pc:sldChg chg="addSp modSp">
        <pc:chgData name="Elina Kent" userId="d5b88ff8-4c5a-4981-8510-29168f328190" providerId="ADAL" clId="{C0577957-6181-4B8E-A817-5C0A9778FE26}" dt="2024-05-13T19:07:54.999" v="18"/>
        <pc:sldMkLst>
          <pc:docMk/>
          <pc:sldMk cId="1824398678" sldId="279"/>
        </pc:sldMkLst>
        <pc:spChg chg="add mod">
          <ac:chgData name="Elina Kent" userId="d5b88ff8-4c5a-4981-8510-29168f328190" providerId="ADAL" clId="{C0577957-6181-4B8E-A817-5C0A9778FE26}" dt="2024-05-13T19:07:54.999" v="18"/>
          <ac:spMkLst>
            <pc:docMk/>
            <pc:sldMk cId="1824398678" sldId="279"/>
            <ac:spMk id="4" creationId="{8EC4FBA0-D17E-00CF-6775-A72C794E4E59}"/>
          </ac:spMkLst>
        </pc:spChg>
      </pc:sldChg>
      <pc:sldChg chg="addSp modSp">
        <pc:chgData name="Elina Kent" userId="d5b88ff8-4c5a-4981-8510-29168f328190" providerId="ADAL" clId="{C0577957-6181-4B8E-A817-5C0A9778FE26}" dt="2024-05-13T19:07:56.688" v="19"/>
        <pc:sldMkLst>
          <pc:docMk/>
          <pc:sldMk cId="3612280614" sldId="280"/>
        </pc:sldMkLst>
        <pc:spChg chg="add mod">
          <ac:chgData name="Elina Kent" userId="d5b88ff8-4c5a-4981-8510-29168f328190" providerId="ADAL" clId="{C0577957-6181-4B8E-A817-5C0A9778FE26}" dt="2024-05-13T19:07:56.688" v="19"/>
          <ac:spMkLst>
            <pc:docMk/>
            <pc:sldMk cId="3612280614" sldId="280"/>
            <ac:spMk id="4" creationId="{DE1E0F93-0662-A412-FAE1-1674E3E994E1}"/>
          </ac:spMkLst>
        </pc:spChg>
      </pc:sldChg>
      <pc:sldChg chg="addSp modSp mod">
        <pc:chgData name="Elina Kent" userId="d5b88ff8-4c5a-4981-8510-29168f328190" providerId="ADAL" clId="{C0577957-6181-4B8E-A817-5C0A9778FE26}" dt="2024-05-13T19:08:09.861" v="22" actId="166"/>
        <pc:sldMkLst>
          <pc:docMk/>
          <pc:sldMk cId="1305095606" sldId="283"/>
        </pc:sldMkLst>
        <pc:spChg chg="add mod">
          <ac:chgData name="Elina Kent" userId="d5b88ff8-4c5a-4981-8510-29168f328190" providerId="ADAL" clId="{C0577957-6181-4B8E-A817-5C0A9778FE26}" dt="2024-05-13T19:08:05.766" v="21" actId="207"/>
          <ac:spMkLst>
            <pc:docMk/>
            <pc:sldMk cId="1305095606" sldId="283"/>
            <ac:spMk id="2" creationId="{C46AD37F-FAB9-096A-F0BE-782D9EA5602A}"/>
          </ac:spMkLst>
        </pc:spChg>
        <pc:picChg chg="ord">
          <ac:chgData name="Elina Kent" userId="d5b88ff8-4c5a-4981-8510-29168f328190" providerId="ADAL" clId="{C0577957-6181-4B8E-A817-5C0A9778FE26}" dt="2024-05-13T19:08:09.861" v="22" actId="166"/>
          <ac:picMkLst>
            <pc:docMk/>
            <pc:sldMk cId="1305095606" sldId="283"/>
            <ac:picMk id="6" creationId="{DDF7C828-CBD3-8A32-21E1-52B1AB845D7A}"/>
          </ac:picMkLst>
        </pc:picChg>
      </pc:sldChg>
      <pc:sldChg chg="addSp modSp">
        <pc:chgData name="Elina Kent" userId="d5b88ff8-4c5a-4981-8510-29168f328190" providerId="ADAL" clId="{C0577957-6181-4B8E-A817-5C0A9778FE26}" dt="2024-05-13T19:08:14.047" v="23"/>
        <pc:sldMkLst>
          <pc:docMk/>
          <pc:sldMk cId="3531499263" sldId="284"/>
        </pc:sldMkLst>
        <pc:spChg chg="add mod">
          <ac:chgData name="Elina Kent" userId="d5b88ff8-4c5a-4981-8510-29168f328190" providerId="ADAL" clId="{C0577957-6181-4B8E-A817-5C0A9778FE26}" dt="2024-05-13T19:08:14.047" v="23"/>
          <ac:spMkLst>
            <pc:docMk/>
            <pc:sldMk cId="3531499263" sldId="284"/>
            <ac:spMk id="2" creationId="{A1603EC0-56BB-EC72-A489-7416A5AA3AE6}"/>
          </ac:spMkLst>
        </pc:spChg>
      </pc:sldChg>
      <pc:sldChg chg="addSp modSp">
        <pc:chgData name="Elina Kent" userId="d5b88ff8-4c5a-4981-8510-29168f328190" providerId="ADAL" clId="{C0577957-6181-4B8E-A817-5C0A9778FE26}" dt="2024-05-13T19:08:16.991" v="24"/>
        <pc:sldMkLst>
          <pc:docMk/>
          <pc:sldMk cId="2935492566" sldId="286"/>
        </pc:sldMkLst>
        <pc:spChg chg="add mod">
          <ac:chgData name="Elina Kent" userId="d5b88ff8-4c5a-4981-8510-29168f328190" providerId="ADAL" clId="{C0577957-6181-4B8E-A817-5C0A9778FE26}" dt="2024-05-13T19:08:16.991" v="24"/>
          <ac:spMkLst>
            <pc:docMk/>
            <pc:sldMk cId="2935492566" sldId="286"/>
            <ac:spMk id="2" creationId="{BF425F30-2812-98DC-612F-5C5CDA174036}"/>
          </ac:spMkLst>
        </pc:spChg>
      </pc:sldChg>
      <pc:sldChg chg="addSp modSp">
        <pc:chgData name="Elina Kent" userId="d5b88ff8-4c5a-4981-8510-29168f328190" providerId="ADAL" clId="{C0577957-6181-4B8E-A817-5C0A9778FE26}" dt="2024-05-13T19:08:18.807" v="25"/>
        <pc:sldMkLst>
          <pc:docMk/>
          <pc:sldMk cId="808509424" sldId="287"/>
        </pc:sldMkLst>
        <pc:spChg chg="add mod">
          <ac:chgData name="Elina Kent" userId="d5b88ff8-4c5a-4981-8510-29168f328190" providerId="ADAL" clId="{C0577957-6181-4B8E-A817-5C0A9778FE26}" dt="2024-05-13T19:08:18.807" v="25"/>
          <ac:spMkLst>
            <pc:docMk/>
            <pc:sldMk cId="808509424" sldId="287"/>
            <ac:spMk id="4" creationId="{62EC010B-9A8B-9CD2-9D82-54C7DB57B904}"/>
          </ac:spMkLst>
        </pc:spChg>
      </pc:sldChg>
      <pc:sldChg chg="addSp modSp mod">
        <pc:chgData name="Elina Kent" userId="d5b88ff8-4c5a-4981-8510-29168f328190" providerId="ADAL" clId="{C0577957-6181-4B8E-A817-5C0A9778FE26}" dt="2024-05-13T19:07:29.141" v="4" actId="2085"/>
        <pc:sldMkLst>
          <pc:docMk/>
          <pc:sldMk cId="1158628421" sldId="303"/>
        </pc:sldMkLst>
        <pc:spChg chg="add mod">
          <ac:chgData name="Elina Kent" userId="d5b88ff8-4c5a-4981-8510-29168f328190" providerId="ADAL" clId="{C0577957-6181-4B8E-A817-5C0A9778FE26}" dt="2024-05-13T19:07:29.141" v="4" actId="2085"/>
          <ac:spMkLst>
            <pc:docMk/>
            <pc:sldMk cId="1158628421" sldId="303"/>
            <ac:spMk id="4" creationId="{25B46B0D-41F6-1D76-E836-E728A720BEC8}"/>
          </ac:spMkLst>
        </pc:spChg>
      </pc:sldChg>
    </pc:docChg>
  </pc:docChgLst>
  <pc:docChgLst>
    <pc:chgData name="Shelly Caporossi" userId="S::scaporossi@berrydunn.com::e370db13-1a94-4245-9fd4-57881be63937" providerId="AD" clId="Web-{229EFA7E-6F3D-0ABD-18F5-E28BFB3AF894}"/>
    <pc:docChg chg="modSld">
      <pc:chgData name="Shelly Caporossi" userId="S::scaporossi@berrydunn.com::e370db13-1a94-4245-9fd4-57881be63937" providerId="AD" clId="Web-{229EFA7E-6F3D-0ABD-18F5-E28BFB3AF894}" dt="2024-05-13T16:32:44.583" v="4"/>
      <pc:docMkLst>
        <pc:docMk/>
      </pc:docMkLst>
      <pc:sldChg chg="addSp delSp modSp mod modClrScheme chgLayout">
        <pc:chgData name="Shelly Caporossi" userId="S::scaporossi@berrydunn.com::e370db13-1a94-4245-9fd4-57881be63937" providerId="AD" clId="Web-{229EFA7E-6F3D-0ABD-18F5-E28BFB3AF894}" dt="2024-05-13T16:32:44.583" v="4"/>
        <pc:sldMkLst>
          <pc:docMk/>
          <pc:sldMk cId="1808041206" sldId="268"/>
        </pc:sldMkLst>
        <pc:spChg chg="mod ord">
          <ac:chgData name="Shelly Caporossi" userId="S::scaporossi@berrydunn.com::e370db13-1a94-4245-9fd4-57881be63937" providerId="AD" clId="Web-{229EFA7E-6F3D-0ABD-18F5-E28BFB3AF894}" dt="2024-05-13T16:27:55.791" v="1"/>
          <ac:spMkLst>
            <pc:docMk/>
            <pc:sldMk cId="1808041206" sldId="268"/>
            <ac:spMk id="2" creationId="{91076C52-33BB-C1A5-B959-89A9CBF31585}"/>
          </ac:spMkLst>
        </pc:spChg>
        <pc:spChg chg="add del mod ord">
          <ac:chgData name="Shelly Caporossi" userId="S::scaporossi@berrydunn.com::e370db13-1a94-4245-9fd4-57881be63937" providerId="AD" clId="Web-{229EFA7E-6F3D-0ABD-18F5-E28BFB3AF894}" dt="2024-05-13T16:27:55.791" v="1"/>
          <ac:spMkLst>
            <pc:docMk/>
            <pc:sldMk cId="1808041206" sldId="268"/>
            <ac:spMk id="3" creationId="{71974930-D8F4-7041-27CA-8E252FF9F195}"/>
          </ac:spMkLst>
        </pc:spChg>
        <pc:spChg chg="mod ord">
          <ac:chgData name="Shelly Caporossi" userId="S::scaporossi@berrydunn.com::e370db13-1a94-4245-9fd4-57881be63937" providerId="AD" clId="Web-{229EFA7E-6F3D-0ABD-18F5-E28BFB3AF894}" dt="2024-05-13T16:27:55.791" v="1"/>
          <ac:spMkLst>
            <pc:docMk/>
            <pc:sldMk cId="1808041206" sldId="268"/>
            <ac:spMk id="4" creationId="{1A7FD2D2-4088-A838-666E-ACBFADB3A5BA}"/>
          </ac:spMkLst>
        </pc:spChg>
        <pc:spChg chg="mod ord">
          <ac:chgData name="Shelly Caporossi" userId="S::scaporossi@berrydunn.com::e370db13-1a94-4245-9fd4-57881be63937" providerId="AD" clId="Web-{229EFA7E-6F3D-0ABD-18F5-E28BFB3AF894}" dt="2024-05-13T16:27:55.791" v="1"/>
          <ac:spMkLst>
            <pc:docMk/>
            <pc:sldMk cId="1808041206" sldId="268"/>
            <ac:spMk id="5" creationId="{1CBE517C-EB38-8A7C-D0CB-47849462FFDC}"/>
          </ac:spMkLst>
        </pc:spChg>
        <pc:spChg chg="mod ord">
          <ac:chgData name="Shelly Caporossi" userId="S::scaporossi@berrydunn.com::e370db13-1a94-4245-9fd4-57881be63937" providerId="AD" clId="Web-{229EFA7E-6F3D-0ABD-18F5-E28BFB3AF894}" dt="2024-05-13T16:27:55.791" v="1"/>
          <ac:spMkLst>
            <pc:docMk/>
            <pc:sldMk cId="1808041206" sldId="268"/>
            <ac:spMk id="6" creationId="{7F2C1864-5999-2D72-2243-44C046047161}"/>
          </ac:spMkLst>
        </pc:spChg>
        <pc:spChg chg="mod ord">
          <ac:chgData name="Shelly Caporossi" userId="S::scaporossi@berrydunn.com::e370db13-1a94-4245-9fd4-57881be63937" providerId="AD" clId="Web-{229EFA7E-6F3D-0ABD-18F5-E28BFB3AF894}" dt="2024-05-13T16:27:55.791" v="1"/>
          <ac:spMkLst>
            <pc:docMk/>
            <pc:sldMk cId="1808041206" sldId="268"/>
            <ac:spMk id="7" creationId="{69F840F4-35F3-2B85-77A2-4C5DC8DE2E6D}"/>
          </ac:spMkLst>
        </pc:spChg>
        <pc:spChg chg="add del mod ord">
          <ac:chgData name="Shelly Caporossi" userId="S::scaporossi@berrydunn.com::e370db13-1a94-4245-9fd4-57881be63937" providerId="AD" clId="Web-{229EFA7E-6F3D-0ABD-18F5-E28BFB3AF894}" dt="2024-05-13T16:27:55.791" v="1"/>
          <ac:spMkLst>
            <pc:docMk/>
            <pc:sldMk cId="1808041206" sldId="268"/>
            <ac:spMk id="8" creationId="{22B70D2D-EA53-C1A6-9D57-09EDD7C66462}"/>
          </ac:spMkLst>
        </pc:spChg>
        <pc:spChg chg="add del mod ord">
          <ac:chgData name="Shelly Caporossi" userId="S::scaporossi@berrydunn.com::e370db13-1a94-4245-9fd4-57881be63937" providerId="AD" clId="Web-{229EFA7E-6F3D-0ABD-18F5-E28BFB3AF894}" dt="2024-05-13T16:27:55.791" v="1"/>
          <ac:spMkLst>
            <pc:docMk/>
            <pc:sldMk cId="1808041206" sldId="268"/>
            <ac:spMk id="9" creationId="{7726245E-BA01-00FC-FC7A-26BFE54D07DC}"/>
          </ac:spMkLst>
        </pc:spChg>
        <pc:picChg chg="add del mod">
          <ac:chgData name="Shelly Caporossi" userId="S::scaporossi@berrydunn.com::e370db13-1a94-4245-9fd4-57881be63937" providerId="AD" clId="Web-{229EFA7E-6F3D-0ABD-18F5-E28BFB3AF894}" dt="2024-05-13T16:32:44.583" v="4"/>
          <ac:picMkLst>
            <pc:docMk/>
            <pc:sldMk cId="1808041206" sldId="268"/>
            <ac:picMk id="11" creationId="{B6C930C1-A25B-4862-738B-F91250E17CD0}"/>
          </ac:picMkLst>
        </pc:picChg>
      </pc:sldChg>
    </pc:docChg>
  </pc:docChgLst>
  <pc:docChgLst>
    <pc:chgData name="Elina Kent" userId="d5b88ff8-4c5a-4981-8510-29168f328190" providerId="ADAL" clId="{ACF3A486-4FE8-46D9-8C4B-8AE8EABDEBB8}"/>
    <pc:docChg chg="undo custSel modSld">
      <pc:chgData name="Elina Kent" userId="d5b88ff8-4c5a-4981-8510-29168f328190" providerId="ADAL" clId="{ACF3A486-4FE8-46D9-8C4B-8AE8EABDEBB8}" dt="2024-05-06T13:02:40.108" v="5" actId="1076"/>
      <pc:docMkLst>
        <pc:docMk/>
      </pc:docMkLst>
      <pc:sldChg chg="addSp modSp mod modClrScheme chgLayout">
        <pc:chgData name="Elina Kent" userId="d5b88ff8-4c5a-4981-8510-29168f328190" providerId="ADAL" clId="{ACF3A486-4FE8-46D9-8C4B-8AE8EABDEBB8}" dt="2024-05-06T13:02:40.108" v="5" actId="1076"/>
        <pc:sldMkLst>
          <pc:docMk/>
          <pc:sldMk cId="1568993950" sldId="256"/>
        </pc:sldMkLst>
        <pc:spChg chg="mod ord">
          <ac:chgData name="Elina Kent" userId="d5b88ff8-4c5a-4981-8510-29168f328190" providerId="ADAL" clId="{ACF3A486-4FE8-46D9-8C4B-8AE8EABDEBB8}" dt="2024-05-06T13:02:35.847" v="3" actId="14100"/>
          <ac:spMkLst>
            <pc:docMk/>
            <pc:sldMk cId="1568993950" sldId="256"/>
            <ac:spMk id="2" creationId="{0F425692-1539-F636-DFDE-2D516F952D5A}"/>
          </ac:spMkLst>
        </pc:spChg>
        <pc:spChg chg="mod ord">
          <ac:chgData name="Elina Kent" userId="d5b88ff8-4c5a-4981-8510-29168f328190" providerId="ADAL" clId="{ACF3A486-4FE8-46D9-8C4B-8AE8EABDEBB8}" dt="2024-05-06T13:02:29.104" v="2" actId="700"/>
          <ac:spMkLst>
            <pc:docMk/>
            <pc:sldMk cId="1568993950" sldId="256"/>
            <ac:spMk id="3" creationId="{C7423883-CBB4-F0A0-8F9A-2E8AB4EBC8BA}"/>
          </ac:spMkLst>
        </pc:spChg>
        <pc:spChg chg="mod ord">
          <ac:chgData name="Elina Kent" userId="d5b88ff8-4c5a-4981-8510-29168f328190" providerId="ADAL" clId="{ACF3A486-4FE8-46D9-8C4B-8AE8EABDEBB8}" dt="2024-05-06T13:02:35.847" v="3" actId="14100"/>
          <ac:spMkLst>
            <pc:docMk/>
            <pc:sldMk cId="1568993950" sldId="256"/>
            <ac:spMk id="4" creationId="{C8530AB7-5BCF-B158-00CE-0811A248611D}"/>
          </ac:spMkLst>
        </pc:spChg>
        <pc:picChg chg="add mod ord">
          <ac:chgData name="Elina Kent" userId="d5b88ff8-4c5a-4981-8510-29168f328190" providerId="ADAL" clId="{ACF3A486-4FE8-46D9-8C4B-8AE8EABDEBB8}" dt="2024-05-06T13:02:40.108" v="5" actId="1076"/>
          <ac:picMkLst>
            <pc:docMk/>
            <pc:sldMk cId="1568993950" sldId="256"/>
            <ac:picMk id="6" creationId="{900BA105-DD7A-6CC4-A617-4B2BF476457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39136A0F-C771-4C43-83BE-44C4E603C31C}" type="datetimeFigureOut">
              <a:rPr lang="en-US" smtClean="0"/>
              <a:t>5/16/2024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BC7C28A9-E7E4-456A-93B2-85CA78BEB54C}" type="slidenum">
              <a:rPr lang="en-US" smtClean="0"/>
              <a:t>‹#›</a:t>
            </a:fld>
            <a:endParaRPr lang="en-US"/>
          </a:p>
        </p:txBody>
      </p:sp>
    </p:spTree>
    <p:extLst>
      <p:ext uri="{BB962C8B-B14F-4D97-AF65-F5344CB8AC3E}">
        <p14:creationId xmlns:p14="http://schemas.microsoft.com/office/powerpoint/2010/main" val="163473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1" dirty="0"/>
              <a:t>Please select the option best describing your experience with respect to compliance in your current or most recent role:</a:t>
            </a:r>
          </a:p>
          <a:p>
            <a:endParaRPr lang="en-US" dirty="0"/>
          </a:p>
          <a:p>
            <a:pPr marL="228600" indent="-228600">
              <a:buFont typeface="+mj-lt"/>
              <a:buAutoNum type="alphaLcPeriod"/>
            </a:pPr>
            <a:r>
              <a:rPr lang="en-US" dirty="0"/>
              <a:t>Proactively engage and collaborate with my organization’s compliance team.</a:t>
            </a:r>
          </a:p>
          <a:p>
            <a:pPr marL="228600" indent="-228600">
              <a:buFont typeface="+mj-lt"/>
              <a:buAutoNum type="alphaLcPeriod"/>
            </a:pPr>
            <a:r>
              <a:rPr lang="en-US" dirty="0"/>
              <a:t>Reach out to compliance in reaction to issues/events (i.e. payer audit demand letters, privacy issues, EMTALA complaints)</a:t>
            </a:r>
          </a:p>
          <a:p>
            <a:pPr marL="228600" indent="-228600">
              <a:buFont typeface="+mj-lt"/>
              <a:buAutoNum type="alphaLcPeriod"/>
            </a:pPr>
            <a:r>
              <a:rPr lang="en-US" dirty="0"/>
              <a:t>Combination of A &amp; B</a:t>
            </a:r>
          </a:p>
          <a:p>
            <a:pPr marL="228600" indent="-228600">
              <a:buFont typeface="+mj-lt"/>
              <a:buAutoNum type="alphaLcPeriod"/>
            </a:pPr>
            <a:r>
              <a:rPr lang="en-US" dirty="0"/>
              <a:t>Avoid interacting with compliance or my organization does not have a defined compliance department/function</a:t>
            </a:r>
          </a:p>
        </p:txBody>
      </p:sp>
      <p:sp>
        <p:nvSpPr>
          <p:cNvPr id="4" name="Slide Number Placeholder 3"/>
          <p:cNvSpPr>
            <a:spLocks noGrp="1"/>
          </p:cNvSpPr>
          <p:nvPr>
            <p:ph type="sldNum" sz="quarter" idx="5"/>
          </p:nvPr>
        </p:nvSpPr>
        <p:spPr/>
        <p:txBody>
          <a:bodyPr/>
          <a:lstStyle/>
          <a:p>
            <a:fld id="{BC7C28A9-E7E4-456A-93B2-85CA78BEB54C}" type="slidenum">
              <a:rPr lang="en-US" smtClean="0"/>
              <a:t>4</a:t>
            </a:fld>
            <a:endParaRPr lang="en-US"/>
          </a:p>
        </p:txBody>
      </p:sp>
    </p:spTree>
    <p:extLst>
      <p:ext uri="{BB962C8B-B14F-4D97-AF65-F5344CB8AC3E}">
        <p14:creationId xmlns:p14="http://schemas.microsoft.com/office/powerpoint/2010/main" val="3471849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settlement announcement;</a:t>
            </a:r>
          </a:p>
          <a:p>
            <a:endParaRPr lang="en-US"/>
          </a:p>
          <a:p>
            <a:r>
              <a:rPr lang="en-US" i="1"/>
              <a:t>As early as 2013 and continuing to 2018, it is alleged that UCI was unable to secure and maintain necessary billing credentials for most Doctors Care providers.  UCI knew that federal insurance programs would deny claims submitted with the billing number of a provider who had not yet received their billing credentials.  But instead of solving its credentialing problem – or holding claims while a temporary solution could be found – UCI allegedly submitted the claims falsely, “linking” the uncredentialed rendering providers to credentialed billing providers in order to get the claims paid. </a:t>
            </a:r>
          </a:p>
          <a:p>
            <a:r>
              <a:rPr lang="en-US" i="1"/>
              <a:t>With each “linked” bill, it is alleged that UCI knowingly submitted a false claim for payment.  Evidence obtained in support of the allegations includes emails memorializing UCI’s “linking” scheme and well-organized “cheat sheets,” as employees called them, which UCI used to keep track of properly-credentialed billing providers whose names could be substituted on uncredentialed providers’ bills. The “billing credentials” at issue in this case are distinct from a provider’s degree or license to practice medicine.  There is no evidence in this case that any Doctors Care provider lacked a medical license or that patient care was compromised due to the conduct at issue.</a:t>
            </a:r>
          </a:p>
        </p:txBody>
      </p:sp>
      <p:sp>
        <p:nvSpPr>
          <p:cNvPr id="4" name="Slide Number Placeholder 3"/>
          <p:cNvSpPr>
            <a:spLocks noGrp="1"/>
          </p:cNvSpPr>
          <p:nvPr>
            <p:ph type="sldNum" sz="quarter" idx="5"/>
          </p:nvPr>
        </p:nvSpPr>
        <p:spPr/>
        <p:txBody>
          <a:bodyPr/>
          <a:lstStyle/>
          <a:p>
            <a:fld id="{BC7C28A9-E7E4-456A-93B2-85CA78BEB54C}" type="slidenum">
              <a:rPr lang="en-US" smtClean="0"/>
              <a:t>17</a:t>
            </a:fld>
            <a:endParaRPr lang="en-US"/>
          </a:p>
        </p:txBody>
      </p:sp>
    </p:spTree>
    <p:extLst>
      <p:ext uri="{BB962C8B-B14F-4D97-AF65-F5344CB8AC3E}">
        <p14:creationId xmlns:p14="http://schemas.microsoft.com/office/powerpoint/2010/main" val="4134463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BC7C28A9-E7E4-456A-93B2-85CA78BEB54C}" type="slidenum">
              <a:rPr lang="en-US" smtClean="0"/>
              <a:t>19</a:t>
            </a:fld>
            <a:endParaRPr lang="en-US"/>
          </a:p>
        </p:txBody>
      </p:sp>
    </p:spTree>
    <p:extLst>
      <p:ext uri="{BB962C8B-B14F-4D97-AF65-F5344CB8AC3E}">
        <p14:creationId xmlns:p14="http://schemas.microsoft.com/office/powerpoint/2010/main" val="2024511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startAt="3"/>
            </a:pPr>
            <a:r>
              <a:rPr lang="en-US" b="1"/>
              <a:t>Has your organization ever rewarded, celebrated, or made a whistleblower employee of the month?</a:t>
            </a:r>
          </a:p>
          <a:p>
            <a:pPr marL="228600" indent="-228600">
              <a:buFont typeface="+mj-lt"/>
              <a:buAutoNum type="alphaLcPeriod"/>
            </a:pPr>
            <a:r>
              <a:rPr lang="en-US"/>
              <a:t>Yes</a:t>
            </a:r>
          </a:p>
          <a:p>
            <a:pPr marL="228600" indent="-228600">
              <a:buFont typeface="+mj-lt"/>
              <a:buAutoNum type="alphaLcPeriod"/>
            </a:pPr>
            <a:r>
              <a:rPr lang="en-US"/>
              <a:t>No</a:t>
            </a:r>
          </a:p>
          <a:p>
            <a:pPr marL="228600" indent="-228600">
              <a:buFont typeface="+mj-lt"/>
              <a:buAutoNum type="alphaLcPeriod"/>
            </a:pPr>
            <a:r>
              <a:rPr lang="en-US"/>
              <a:t>Not sure</a:t>
            </a:r>
          </a:p>
        </p:txBody>
      </p:sp>
      <p:sp>
        <p:nvSpPr>
          <p:cNvPr id="4" name="Slide Number Placeholder 3"/>
          <p:cNvSpPr>
            <a:spLocks noGrp="1"/>
          </p:cNvSpPr>
          <p:nvPr>
            <p:ph type="sldNum" sz="quarter" idx="5"/>
          </p:nvPr>
        </p:nvSpPr>
        <p:spPr/>
        <p:txBody>
          <a:bodyPr/>
          <a:lstStyle/>
          <a:p>
            <a:fld id="{BC7C28A9-E7E4-456A-93B2-85CA78BEB54C}" type="slidenum">
              <a:rPr lang="en-US" smtClean="0"/>
              <a:t>21</a:t>
            </a:fld>
            <a:endParaRPr lang="en-US"/>
          </a:p>
        </p:txBody>
      </p:sp>
    </p:spTree>
    <p:extLst>
      <p:ext uri="{BB962C8B-B14F-4D97-AF65-F5344CB8AC3E}">
        <p14:creationId xmlns:p14="http://schemas.microsoft.com/office/powerpoint/2010/main" val="3857350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a:t>
            </a:r>
          </a:p>
        </p:txBody>
      </p:sp>
      <p:sp>
        <p:nvSpPr>
          <p:cNvPr id="4" name="Slide Number Placeholder 3"/>
          <p:cNvSpPr>
            <a:spLocks noGrp="1"/>
          </p:cNvSpPr>
          <p:nvPr>
            <p:ph type="sldNum" sz="quarter" idx="5"/>
          </p:nvPr>
        </p:nvSpPr>
        <p:spPr/>
        <p:txBody>
          <a:bodyPr/>
          <a:lstStyle/>
          <a:p>
            <a:fld id="{BC7C28A9-E7E4-456A-93B2-85CA78BEB54C}" type="slidenum">
              <a:rPr lang="en-US" smtClean="0"/>
              <a:t>6</a:t>
            </a:fld>
            <a:endParaRPr lang="en-US"/>
          </a:p>
        </p:txBody>
      </p:sp>
    </p:spTree>
    <p:extLst>
      <p:ext uri="{BB962C8B-B14F-4D97-AF65-F5344CB8AC3E}">
        <p14:creationId xmlns:p14="http://schemas.microsoft.com/office/powerpoint/2010/main" val="2287439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a:t>
            </a:r>
          </a:p>
        </p:txBody>
      </p:sp>
      <p:sp>
        <p:nvSpPr>
          <p:cNvPr id="4" name="Slide Number Placeholder 3"/>
          <p:cNvSpPr>
            <a:spLocks noGrp="1"/>
          </p:cNvSpPr>
          <p:nvPr>
            <p:ph type="sldNum" sz="quarter" idx="5"/>
          </p:nvPr>
        </p:nvSpPr>
        <p:spPr/>
        <p:txBody>
          <a:bodyPr/>
          <a:lstStyle/>
          <a:p>
            <a:fld id="{BC7C28A9-E7E4-456A-93B2-85CA78BEB54C}" type="slidenum">
              <a:rPr lang="en-US" smtClean="0"/>
              <a:t>7</a:t>
            </a:fld>
            <a:endParaRPr lang="en-US"/>
          </a:p>
        </p:txBody>
      </p:sp>
    </p:spTree>
    <p:extLst>
      <p:ext uri="{BB962C8B-B14F-4D97-AF65-F5344CB8AC3E}">
        <p14:creationId xmlns:p14="http://schemas.microsoft.com/office/powerpoint/2010/main" val="45266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Regina</a:t>
            </a:r>
          </a:p>
        </p:txBody>
      </p:sp>
      <p:sp>
        <p:nvSpPr>
          <p:cNvPr id="4" name="Slide Number Placeholder 3"/>
          <p:cNvSpPr>
            <a:spLocks noGrp="1"/>
          </p:cNvSpPr>
          <p:nvPr>
            <p:ph type="sldNum" sz="quarter" idx="5"/>
          </p:nvPr>
        </p:nvSpPr>
        <p:spPr/>
        <p:txBody>
          <a:bodyPr/>
          <a:lstStyle/>
          <a:p>
            <a:fld id="{BC7C28A9-E7E4-456A-93B2-85CA78BEB54C}" type="slidenum">
              <a:rPr lang="en-US" smtClean="0"/>
              <a:t>8</a:t>
            </a:fld>
            <a:endParaRPr lang="en-US"/>
          </a:p>
        </p:txBody>
      </p:sp>
    </p:spTree>
    <p:extLst>
      <p:ext uri="{BB962C8B-B14F-4D97-AF65-F5344CB8AC3E}">
        <p14:creationId xmlns:p14="http://schemas.microsoft.com/office/powerpoint/2010/main" val="284386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Regina</a:t>
            </a:r>
          </a:p>
        </p:txBody>
      </p:sp>
      <p:sp>
        <p:nvSpPr>
          <p:cNvPr id="4" name="Slide Number Placeholder 3"/>
          <p:cNvSpPr>
            <a:spLocks noGrp="1"/>
          </p:cNvSpPr>
          <p:nvPr>
            <p:ph type="sldNum" sz="quarter" idx="5"/>
          </p:nvPr>
        </p:nvSpPr>
        <p:spPr/>
        <p:txBody>
          <a:bodyPr/>
          <a:lstStyle/>
          <a:p>
            <a:fld id="{BC7C28A9-E7E4-456A-93B2-85CA78BEB54C}" type="slidenum">
              <a:rPr lang="en-US" smtClean="0"/>
              <a:t>9</a:t>
            </a:fld>
            <a:endParaRPr lang="en-US"/>
          </a:p>
        </p:txBody>
      </p:sp>
    </p:spTree>
    <p:extLst>
      <p:ext uri="{BB962C8B-B14F-4D97-AF65-F5344CB8AC3E}">
        <p14:creationId xmlns:p14="http://schemas.microsoft.com/office/powerpoint/2010/main" val="327060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Regina/Tim discuss</a:t>
            </a:r>
          </a:p>
          <a:p>
            <a:r>
              <a:rPr lang="en-US"/>
              <a:t>Reference: US DOJ Criminal Division, </a:t>
            </a:r>
            <a:r>
              <a:rPr lang="en-US" i="1"/>
              <a:t>Evaluation of Corporate Compliance Programs</a:t>
            </a:r>
            <a:r>
              <a:rPr lang="en-US"/>
              <a:t>, March 2023</a:t>
            </a:r>
          </a:p>
        </p:txBody>
      </p:sp>
      <p:sp>
        <p:nvSpPr>
          <p:cNvPr id="4" name="Slide Number Placeholder 3"/>
          <p:cNvSpPr>
            <a:spLocks noGrp="1"/>
          </p:cNvSpPr>
          <p:nvPr>
            <p:ph type="sldNum" sz="quarter" idx="5"/>
          </p:nvPr>
        </p:nvSpPr>
        <p:spPr/>
        <p:txBody>
          <a:bodyPr/>
          <a:lstStyle/>
          <a:p>
            <a:fld id="{BC7C28A9-E7E4-456A-93B2-85CA78BEB54C}" type="slidenum">
              <a:rPr lang="en-US" smtClean="0"/>
              <a:t>10</a:t>
            </a:fld>
            <a:endParaRPr lang="en-US"/>
          </a:p>
        </p:txBody>
      </p:sp>
    </p:spTree>
    <p:extLst>
      <p:ext uri="{BB962C8B-B14F-4D97-AF65-F5344CB8AC3E}">
        <p14:creationId xmlns:p14="http://schemas.microsoft.com/office/powerpoint/2010/main" val="1674627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startAt="2"/>
            </a:pPr>
            <a:r>
              <a:rPr lang="en-US" b="1"/>
              <a:t>Please select the option best describing your organization’s policy or response when a staff member brings forward a concern with potential compliance/legal/financial consequences:</a:t>
            </a:r>
          </a:p>
          <a:p>
            <a:pPr marL="228600" indent="-228600">
              <a:buFont typeface="+mj-lt"/>
              <a:buAutoNum type="alphaLcPeriod"/>
            </a:pPr>
            <a:r>
              <a:rPr lang="en-US"/>
              <a:t>The concern is reported or referred to internal legal and/or compliance for investigation.</a:t>
            </a:r>
          </a:p>
          <a:p>
            <a:pPr marL="228600" indent="-228600">
              <a:buFont typeface="+mj-lt"/>
              <a:buAutoNum type="alphaLcPeriod"/>
            </a:pPr>
            <a:r>
              <a:rPr lang="en-US"/>
              <a:t>The concern is initially handled by a department manager/director who refers the matter if necessary to legal/compliance</a:t>
            </a:r>
          </a:p>
          <a:p>
            <a:pPr marL="228600" indent="-228600">
              <a:buFont typeface="+mj-lt"/>
              <a:buAutoNum type="alphaLcPeriod"/>
            </a:pPr>
            <a:r>
              <a:rPr lang="en-US"/>
              <a:t>Outside legal counsel or a consultant/vendor supports the investigation/resolution</a:t>
            </a:r>
          </a:p>
          <a:p>
            <a:pPr marL="228600" indent="-228600">
              <a:buFont typeface="+mj-lt"/>
              <a:buAutoNum type="alphaLcPeriod"/>
            </a:pPr>
            <a:r>
              <a:rPr lang="en-US"/>
              <a:t>Concerns are reported to a hotline, not sure what happens next</a:t>
            </a:r>
          </a:p>
          <a:p>
            <a:pPr marL="228600" indent="-228600">
              <a:buFont typeface="+mj-lt"/>
              <a:buAutoNum type="alphaLcPeriod"/>
            </a:pPr>
            <a:r>
              <a:rPr lang="en-US"/>
              <a:t>A combination of a-c</a:t>
            </a:r>
          </a:p>
        </p:txBody>
      </p:sp>
      <p:sp>
        <p:nvSpPr>
          <p:cNvPr id="4" name="Slide Number Placeholder 3"/>
          <p:cNvSpPr>
            <a:spLocks noGrp="1"/>
          </p:cNvSpPr>
          <p:nvPr>
            <p:ph type="sldNum" sz="quarter" idx="5"/>
          </p:nvPr>
        </p:nvSpPr>
        <p:spPr/>
        <p:txBody>
          <a:bodyPr/>
          <a:lstStyle/>
          <a:p>
            <a:fld id="{BC7C28A9-E7E4-456A-93B2-85CA78BEB54C}" type="slidenum">
              <a:rPr lang="en-US" smtClean="0"/>
              <a:t>12</a:t>
            </a:fld>
            <a:endParaRPr lang="en-US"/>
          </a:p>
        </p:txBody>
      </p:sp>
    </p:spTree>
    <p:extLst>
      <p:ext uri="{BB962C8B-B14F-4D97-AF65-F5344CB8AC3E}">
        <p14:creationId xmlns:p14="http://schemas.microsoft.com/office/powerpoint/2010/main" val="55348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 lead, Regina comment re: definition of Qui tam</a:t>
            </a:r>
          </a:p>
        </p:txBody>
      </p:sp>
      <p:sp>
        <p:nvSpPr>
          <p:cNvPr id="4" name="Slide Number Placeholder 3"/>
          <p:cNvSpPr>
            <a:spLocks noGrp="1"/>
          </p:cNvSpPr>
          <p:nvPr>
            <p:ph type="sldNum" sz="quarter" idx="5"/>
          </p:nvPr>
        </p:nvSpPr>
        <p:spPr/>
        <p:txBody>
          <a:bodyPr/>
          <a:lstStyle/>
          <a:p>
            <a:fld id="{BC7C28A9-E7E4-456A-93B2-85CA78BEB54C}" type="slidenum">
              <a:rPr lang="en-US" smtClean="0"/>
              <a:t>13</a:t>
            </a:fld>
            <a:endParaRPr lang="en-US"/>
          </a:p>
        </p:txBody>
      </p:sp>
    </p:spTree>
    <p:extLst>
      <p:ext uri="{BB962C8B-B14F-4D97-AF65-F5344CB8AC3E}">
        <p14:creationId xmlns:p14="http://schemas.microsoft.com/office/powerpoint/2010/main" val="1590665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a:t>
            </a:r>
          </a:p>
        </p:txBody>
      </p:sp>
      <p:sp>
        <p:nvSpPr>
          <p:cNvPr id="4" name="Slide Number Placeholder 3"/>
          <p:cNvSpPr>
            <a:spLocks noGrp="1"/>
          </p:cNvSpPr>
          <p:nvPr>
            <p:ph type="sldNum" sz="quarter" idx="5"/>
          </p:nvPr>
        </p:nvSpPr>
        <p:spPr/>
        <p:txBody>
          <a:bodyPr/>
          <a:lstStyle/>
          <a:p>
            <a:fld id="{BC7C28A9-E7E4-456A-93B2-85CA78BEB54C}" type="slidenum">
              <a:rPr lang="en-US" smtClean="0"/>
              <a:t>14</a:t>
            </a:fld>
            <a:endParaRPr lang="en-US"/>
          </a:p>
        </p:txBody>
      </p:sp>
    </p:spTree>
    <p:extLst>
      <p:ext uri="{BB962C8B-B14F-4D97-AF65-F5344CB8AC3E}">
        <p14:creationId xmlns:p14="http://schemas.microsoft.com/office/powerpoint/2010/main" val="3102691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28.png"/><Relationship Id="rId4" Type="http://schemas.openxmlformats.org/officeDocument/2006/relationships/image" Target="../media/image2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efault Cover-Standar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893"/>
            <a:ext cx="12192000" cy="3492500"/>
          </a:xfrm>
          <a:prstGeom prst="rect">
            <a:avLst/>
          </a:prstGeom>
        </p:spPr>
      </p:pic>
      <p:sp>
        <p:nvSpPr>
          <p:cNvPr id="11" name="Rectangle 10"/>
          <p:cNvSpPr/>
          <p:nvPr/>
        </p:nvSpPr>
        <p:spPr>
          <a:xfrm>
            <a:off x="-1"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ubtitle 2"/>
          <p:cNvSpPr>
            <a:spLocks noGrp="1"/>
          </p:cNvSpPr>
          <p:nvPr>
            <p:ph type="subTitle" idx="1" hasCustomPrompt="1"/>
          </p:nvPr>
        </p:nvSpPr>
        <p:spPr>
          <a:xfrm>
            <a:off x="3610880" y="4882614"/>
            <a:ext cx="8122809" cy="369332"/>
          </a:xfrm>
          <a:prstGeom prst="rect">
            <a:avLst/>
          </a:prstGeom>
        </p:spPr>
        <p:txBody>
          <a:bodyPr wrap="square" lIns="91440" anchor="t">
            <a:spAutoFit/>
          </a:bodyPr>
          <a:lstStyle>
            <a:lvl1pPr marL="0" indent="0" algn="l">
              <a:buNone/>
              <a:defRPr sz="1800" b="0" cap="none" baseline="0">
                <a:solidFill>
                  <a:schemeClr val="accent2">
                    <a:lumMod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Subtitle goes here</a:t>
            </a: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914" y="6008878"/>
            <a:ext cx="2743200" cy="470916"/>
          </a:xfrm>
          <a:prstGeom prst="rect">
            <a:avLst/>
          </a:prstGeom>
        </p:spPr>
      </p:pic>
      <p:sp>
        <p:nvSpPr>
          <p:cNvPr id="10" name="Text Placeholder 6"/>
          <p:cNvSpPr>
            <a:spLocks noGrp="1"/>
          </p:cNvSpPr>
          <p:nvPr>
            <p:ph type="body" sz="quarter" idx="14" hasCustomPrompt="1"/>
          </p:nvPr>
        </p:nvSpPr>
        <p:spPr>
          <a:xfrm>
            <a:off x="8883696" y="6136984"/>
            <a:ext cx="2849994" cy="363176"/>
          </a:xfrm>
          <a:prstGeom prst="rect">
            <a:avLst/>
          </a:prstGeom>
        </p:spPr>
        <p:txBody>
          <a:bodyPr wrap="square" lIns="91440" anchor="ctr" anchorCtr="0">
            <a:spAutoFit/>
          </a:bodyPr>
          <a:lstStyle>
            <a:lvl1pPr marL="0" indent="0" algn="r">
              <a:buNone/>
              <a:defRPr sz="1600" baseline="0">
                <a:solidFill>
                  <a:schemeClr val="accent1"/>
                </a:solidFill>
                <a:latin typeface="+mn-lt"/>
              </a:defRPr>
            </a:lvl1pPr>
          </a:lstStyle>
          <a:p>
            <a:pPr lvl="0"/>
            <a:r>
              <a:rPr lang="en-US"/>
              <a:t>Month 00, 0000</a:t>
            </a:r>
          </a:p>
        </p:txBody>
      </p:sp>
      <p:sp>
        <p:nvSpPr>
          <p:cNvPr id="12" name="Title 1"/>
          <p:cNvSpPr>
            <a:spLocks noGrp="1"/>
          </p:cNvSpPr>
          <p:nvPr>
            <p:ph type="title" hasCustomPrompt="1"/>
          </p:nvPr>
        </p:nvSpPr>
        <p:spPr>
          <a:xfrm>
            <a:off x="3610880" y="3634883"/>
            <a:ext cx="8122809" cy="1221932"/>
          </a:xfrm>
          <a:prstGeom prst="rect">
            <a:avLst/>
          </a:prstGeom>
        </p:spPr>
        <p:txBody>
          <a:bodyPr lIns="91440" anchor="b" anchorCtr="0">
            <a:noAutofit/>
          </a:bodyPr>
          <a:lstStyle>
            <a:lvl1pPr>
              <a:defRPr sz="3200"/>
            </a:lvl1pPr>
          </a:lstStyle>
          <a:p>
            <a:r>
              <a:rPr lang="en-US"/>
              <a:t>Title of the presentation goes here with a max height of two lines</a:t>
            </a:r>
          </a:p>
        </p:txBody>
      </p:sp>
      <p:sp>
        <p:nvSpPr>
          <p:cNvPr id="7" name="Freeform 6"/>
          <p:cNvSpPr/>
          <p:nvPr/>
        </p:nvSpPr>
        <p:spPr>
          <a:xfrm>
            <a:off x="609600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5"/>
          <p:cNvSpPr>
            <a:spLocks noChangeAspect="1"/>
          </p:cNvSpPr>
          <p:nvPr/>
        </p:nvSpPr>
        <p:spPr bwMode="auto">
          <a:xfrm>
            <a:off x="11631508" y="2868509"/>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54684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 Table of Contents">
    <p:spTree>
      <p:nvGrpSpPr>
        <p:cNvPr id="1" name=""/>
        <p:cNvGrpSpPr/>
        <p:nvPr/>
      </p:nvGrpSpPr>
      <p:grpSpPr>
        <a:xfrm>
          <a:off x="0" y="0"/>
          <a:ext cx="0" cy="0"/>
          <a:chOff x="0" y="0"/>
          <a:chExt cx="0" cy="0"/>
        </a:xfrm>
      </p:grpSpPr>
      <p:sp>
        <p:nvSpPr>
          <p:cNvPr id="5" name="Text Placeholder 5"/>
          <p:cNvSpPr>
            <a:spLocks noGrp="1"/>
          </p:cNvSpPr>
          <p:nvPr>
            <p:ph type="body" sz="quarter" idx="11" hasCustomPrompt="1"/>
          </p:nvPr>
        </p:nvSpPr>
        <p:spPr>
          <a:xfrm>
            <a:off x="3836845" y="1715608"/>
            <a:ext cx="6179991" cy="369332"/>
          </a:xfrm>
          <a:prstGeom prst="rect">
            <a:avLst/>
          </a:prstGeom>
        </p:spPr>
        <p:txBody>
          <a:bodyPr wrap="square">
            <a:noAutofit/>
          </a:bodyPr>
          <a:lstStyle>
            <a:lvl1pPr marL="0" indent="0">
              <a:buNone/>
              <a:defRPr sz="1800" baseline="0">
                <a:solidFill>
                  <a:schemeClr val="tx2"/>
                </a:solidFill>
                <a:latin typeface="+mj-lt"/>
              </a:defRPr>
            </a:lvl1pPr>
          </a:lstStyle>
          <a:p>
            <a:pPr lvl="0"/>
            <a:r>
              <a:rPr lang="en-US"/>
              <a:t>Click here to add a section name/header</a:t>
            </a:r>
          </a:p>
        </p:txBody>
      </p:sp>
      <p:sp>
        <p:nvSpPr>
          <p:cNvPr id="8" name="Text Placeholder 5"/>
          <p:cNvSpPr>
            <a:spLocks noGrp="1"/>
          </p:cNvSpPr>
          <p:nvPr>
            <p:ph type="body" sz="quarter" idx="13" hasCustomPrompt="1"/>
          </p:nvPr>
        </p:nvSpPr>
        <p:spPr>
          <a:xfrm>
            <a:off x="3836845" y="2423250"/>
            <a:ext cx="6179991" cy="369332"/>
          </a:xfrm>
          <a:prstGeom prst="rect">
            <a:avLst/>
          </a:prstGeom>
        </p:spPr>
        <p:txBody>
          <a:bodyPr wrap="square">
            <a:noAutofit/>
          </a:bodyPr>
          <a:lstStyle>
            <a:lvl1pPr marL="0" indent="0">
              <a:buNone/>
              <a:defRPr sz="1800">
                <a:solidFill>
                  <a:schemeClr val="tx2"/>
                </a:solidFill>
                <a:latin typeface="+mj-lt"/>
              </a:defRPr>
            </a:lvl1pPr>
          </a:lstStyle>
          <a:p>
            <a:pPr lvl="0"/>
            <a:r>
              <a:rPr lang="en-US"/>
              <a:t>Click here to add a section name/header</a:t>
            </a:r>
          </a:p>
        </p:txBody>
      </p:sp>
      <p:sp>
        <p:nvSpPr>
          <p:cNvPr id="11" name="Text Placeholder 5"/>
          <p:cNvSpPr>
            <a:spLocks noGrp="1"/>
          </p:cNvSpPr>
          <p:nvPr>
            <p:ph type="body" sz="quarter" idx="15" hasCustomPrompt="1"/>
          </p:nvPr>
        </p:nvSpPr>
        <p:spPr>
          <a:xfrm>
            <a:off x="3836845" y="3130892"/>
            <a:ext cx="6179991" cy="369332"/>
          </a:xfrm>
          <a:prstGeom prst="rect">
            <a:avLst/>
          </a:prstGeom>
        </p:spPr>
        <p:txBody>
          <a:bodyPr wrap="square">
            <a:noAutofit/>
          </a:bodyPr>
          <a:lstStyle>
            <a:lvl1pPr marL="0" indent="0">
              <a:buNone/>
              <a:defRPr sz="1800">
                <a:solidFill>
                  <a:schemeClr val="tx2"/>
                </a:solidFill>
                <a:latin typeface="+mj-lt"/>
              </a:defRPr>
            </a:lvl1pPr>
          </a:lstStyle>
          <a:p>
            <a:pPr lvl="0"/>
            <a:r>
              <a:rPr lang="en-US"/>
              <a:t>Click here to add a section name/header</a:t>
            </a:r>
          </a:p>
        </p:txBody>
      </p:sp>
      <p:sp>
        <p:nvSpPr>
          <p:cNvPr id="14" name="Text Placeholder 5"/>
          <p:cNvSpPr>
            <a:spLocks noGrp="1"/>
          </p:cNvSpPr>
          <p:nvPr>
            <p:ph type="body" sz="quarter" idx="17" hasCustomPrompt="1"/>
          </p:nvPr>
        </p:nvSpPr>
        <p:spPr>
          <a:xfrm>
            <a:off x="3836845" y="3837656"/>
            <a:ext cx="6179991" cy="369332"/>
          </a:xfrm>
          <a:prstGeom prst="rect">
            <a:avLst/>
          </a:prstGeom>
        </p:spPr>
        <p:txBody>
          <a:bodyPr wrap="square">
            <a:noAutofit/>
          </a:bodyPr>
          <a:lstStyle>
            <a:lvl1pPr marL="0" indent="0">
              <a:buNone/>
              <a:defRPr sz="1800">
                <a:solidFill>
                  <a:schemeClr val="tx2"/>
                </a:solidFill>
                <a:latin typeface="+mj-lt"/>
              </a:defRPr>
            </a:lvl1pPr>
          </a:lstStyle>
          <a:p>
            <a:pPr lvl="0"/>
            <a:r>
              <a:rPr lang="en-US"/>
              <a:t>Click here to add a section name/header</a:t>
            </a:r>
          </a:p>
        </p:txBody>
      </p:sp>
      <p:sp>
        <p:nvSpPr>
          <p:cNvPr id="17" name="Text Placeholder 5"/>
          <p:cNvSpPr>
            <a:spLocks noGrp="1"/>
          </p:cNvSpPr>
          <p:nvPr>
            <p:ph type="body" sz="quarter" idx="19" hasCustomPrompt="1"/>
          </p:nvPr>
        </p:nvSpPr>
        <p:spPr>
          <a:xfrm>
            <a:off x="3836845" y="4549796"/>
            <a:ext cx="6179991" cy="369332"/>
          </a:xfrm>
          <a:prstGeom prst="rect">
            <a:avLst/>
          </a:prstGeom>
        </p:spPr>
        <p:txBody>
          <a:bodyPr wrap="square">
            <a:noAutofit/>
          </a:bodyPr>
          <a:lstStyle>
            <a:lvl1pPr marL="0" indent="0">
              <a:buNone/>
              <a:defRPr sz="1800">
                <a:solidFill>
                  <a:schemeClr val="tx2"/>
                </a:solidFill>
                <a:latin typeface="+mj-lt"/>
              </a:defRPr>
            </a:lvl1pPr>
          </a:lstStyle>
          <a:p>
            <a:pPr lvl="0"/>
            <a:r>
              <a:rPr lang="en-US"/>
              <a:t>Click here to add a section name/header</a:t>
            </a:r>
          </a:p>
        </p:txBody>
      </p:sp>
      <p:sp>
        <p:nvSpPr>
          <p:cNvPr id="20" name="Text Placeholder 5"/>
          <p:cNvSpPr>
            <a:spLocks noGrp="1"/>
          </p:cNvSpPr>
          <p:nvPr>
            <p:ph type="body" sz="quarter" idx="21" hasCustomPrompt="1"/>
          </p:nvPr>
        </p:nvSpPr>
        <p:spPr>
          <a:xfrm>
            <a:off x="3836845" y="5256999"/>
            <a:ext cx="6179991" cy="369332"/>
          </a:xfrm>
          <a:prstGeom prst="rect">
            <a:avLst/>
          </a:prstGeom>
        </p:spPr>
        <p:txBody>
          <a:bodyPr wrap="square">
            <a:noAutofit/>
          </a:bodyPr>
          <a:lstStyle>
            <a:lvl1pPr marL="0" indent="0">
              <a:buNone/>
              <a:defRPr sz="1800">
                <a:solidFill>
                  <a:schemeClr val="tx2"/>
                </a:solidFill>
                <a:latin typeface="+mj-lt"/>
              </a:defRPr>
            </a:lvl1pPr>
          </a:lstStyle>
          <a:p>
            <a:pPr lvl="0"/>
            <a:r>
              <a:rPr lang="en-US"/>
              <a:t>Click here to add a section name/header</a:t>
            </a:r>
          </a:p>
        </p:txBody>
      </p:sp>
      <p:sp>
        <p:nvSpPr>
          <p:cNvPr id="23" name="Text Placeholder 5"/>
          <p:cNvSpPr>
            <a:spLocks noGrp="1"/>
          </p:cNvSpPr>
          <p:nvPr>
            <p:ph type="body" sz="quarter" idx="23" hasCustomPrompt="1"/>
          </p:nvPr>
        </p:nvSpPr>
        <p:spPr>
          <a:xfrm>
            <a:off x="3836845" y="5966671"/>
            <a:ext cx="6179991" cy="369332"/>
          </a:xfrm>
          <a:prstGeom prst="rect">
            <a:avLst/>
          </a:prstGeom>
        </p:spPr>
        <p:txBody>
          <a:bodyPr wrap="square">
            <a:noAutofit/>
          </a:bodyPr>
          <a:lstStyle>
            <a:lvl1pPr marL="0" indent="0">
              <a:buNone/>
              <a:defRPr sz="1800">
                <a:solidFill>
                  <a:schemeClr val="tx2"/>
                </a:solidFill>
                <a:latin typeface="+mj-lt"/>
              </a:defRPr>
            </a:lvl1pPr>
          </a:lstStyle>
          <a:p>
            <a:pPr lvl="0"/>
            <a:r>
              <a:rPr lang="en-US"/>
              <a:t>Click here to add a section name/header</a:t>
            </a:r>
          </a:p>
        </p:txBody>
      </p:sp>
      <p:sp>
        <p:nvSpPr>
          <p:cNvPr id="15" name="Text Placeholder 14"/>
          <p:cNvSpPr>
            <a:spLocks noGrp="1"/>
          </p:cNvSpPr>
          <p:nvPr>
            <p:ph type="body" sz="quarter" idx="31" hasCustomPrompt="1"/>
          </p:nvPr>
        </p:nvSpPr>
        <p:spPr>
          <a:xfrm>
            <a:off x="9220200" y="-2356"/>
            <a:ext cx="2971800" cy="1717964"/>
          </a:xfrm>
          <a:prstGeom prst="rect">
            <a:avLst/>
          </a:prstGeom>
          <a:solidFill>
            <a:schemeClr val="accent4">
              <a:lumMod val="20000"/>
              <a:lumOff val="80000"/>
              <a:alpha val="50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 For a TABLE OF CONTENTS - Replace 00s with page numbers, e.g., 06, 10, 21, etc.</a:t>
            </a:r>
            <a:br>
              <a:rPr lang="en-US"/>
            </a:br>
            <a:r>
              <a:rPr lang="en-US"/>
              <a:t>- For an AGENDA replace 00s with numbers without a leading zero, e.g. 1, 2, 3, etc.</a:t>
            </a:r>
            <a:br>
              <a:rPr lang="en-US"/>
            </a:br>
            <a:r>
              <a:rPr lang="en-US"/>
              <a:t>- DELETE any unused rows</a:t>
            </a:r>
          </a:p>
        </p:txBody>
      </p:sp>
      <p:sp>
        <p:nvSpPr>
          <p:cNvPr id="37" name="Text Placeholder 5"/>
          <p:cNvSpPr>
            <a:spLocks noGrp="1"/>
          </p:cNvSpPr>
          <p:nvPr>
            <p:ph type="body" sz="quarter" idx="32" hasCustomPrompt="1"/>
          </p:nvPr>
        </p:nvSpPr>
        <p:spPr>
          <a:xfrm>
            <a:off x="3014885" y="1647742"/>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39" name="Text Placeholder 5"/>
          <p:cNvSpPr>
            <a:spLocks noGrp="1"/>
          </p:cNvSpPr>
          <p:nvPr>
            <p:ph type="body" sz="quarter" idx="33" hasCustomPrompt="1"/>
          </p:nvPr>
        </p:nvSpPr>
        <p:spPr>
          <a:xfrm>
            <a:off x="3014885" y="5886854"/>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0" name="Text Placeholder 5"/>
          <p:cNvSpPr>
            <a:spLocks noGrp="1"/>
          </p:cNvSpPr>
          <p:nvPr>
            <p:ph type="body" sz="quarter" idx="34" hasCustomPrompt="1"/>
          </p:nvPr>
        </p:nvSpPr>
        <p:spPr>
          <a:xfrm>
            <a:off x="3014885" y="5180337"/>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1" name="Text Placeholder 5"/>
          <p:cNvSpPr>
            <a:spLocks noGrp="1"/>
          </p:cNvSpPr>
          <p:nvPr>
            <p:ph type="body" sz="quarter" idx="35" hasCustomPrompt="1"/>
          </p:nvPr>
        </p:nvSpPr>
        <p:spPr>
          <a:xfrm>
            <a:off x="3014885" y="4473818"/>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2" name="Text Placeholder 5"/>
          <p:cNvSpPr>
            <a:spLocks noGrp="1"/>
          </p:cNvSpPr>
          <p:nvPr>
            <p:ph type="body" sz="quarter" idx="36" hasCustomPrompt="1"/>
          </p:nvPr>
        </p:nvSpPr>
        <p:spPr>
          <a:xfrm>
            <a:off x="3014885" y="3767299"/>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3" name="Text Placeholder 5"/>
          <p:cNvSpPr>
            <a:spLocks noGrp="1"/>
          </p:cNvSpPr>
          <p:nvPr>
            <p:ph type="body" sz="quarter" idx="37" hasCustomPrompt="1"/>
          </p:nvPr>
        </p:nvSpPr>
        <p:spPr>
          <a:xfrm>
            <a:off x="3014885" y="3060780"/>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4" name="Text Placeholder 5"/>
          <p:cNvSpPr>
            <a:spLocks noGrp="1"/>
          </p:cNvSpPr>
          <p:nvPr>
            <p:ph type="body" sz="quarter" idx="38" hasCustomPrompt="1"/>
          </p:nvPr>
        </p:nvSpPr>
        <p:spPr>
          <a:xfrm>
            <a:off x="3014885" y="2354261"/>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3" name="Title 2"/>
          <p:cNvSpPr>
            <a:spLocks noGrp="1"/>
          </p:cNvSpPr>
          <p:nvPr>
            <p:ph type="title" hasCustomPrompt="1"/>
          </p:nvPr>
        </p:nvSpPr>
        <p:spPr/>
        <p:txBody>
          <a:bodyPr/>
          <a:lstStyle/>
          <a:p>
            <a:r>
              <a:rPr lang="en-US"/>
              <a:t>Click to edit “Agenda/Table of Contents” title</a:t>
            </a:r>
          </a:p>
        </p:txBody>
      </p:sp>
    </p:spTree>
    <p:extLst>
      <p:ext uri="{BB962C8B-B14F-4D97-AF65-F5344CB8AC3E}">
        <p14:creationId xmlns:p14="http://schemas.microsoft.com/office/powerpoint/2010/main" val="58866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Divider - Section title only - Editable Image">
    <p:spTree>
      <p:nvGrpSpPr>
        <p:cNvPr id="1" name=""/>
        <p:cNvGrpSpPr/>
        <p:nvPr/>
      </p:nvGrpSpPr>
      <p:grpSpPr>
        <a:xfrm>
          <a:off x="0" y="0"/>
          <a:ext cx="0" cy="0"/>
          <a:chOff x="0" y="0"/>
          <a:chExt cx="0" cy="0"/>
        </a:xfrm>
      </p:grpSpPr>
      <p:sp>
        <p:nvSpPr>
          <p:cNvPr id="12" name="Freeform 11"/>
          <p:cNvSpPr/>
          <p:nvPr/>
        </p:nvSpPr>
        <p:spPr>
          <a:xfrm>
            <a:off x="1979111" y="-3068"/>
            <a:ext cx="10212888" cy="6857999"/>
          </a:xfrm>
          <a:custGeom>
            <a:avLst/>
            <a:gdLst>
              <a:gd name="connsiteX0" fmla="*/ 6857999 w 10212888"/>
              <a:gd name="connsiteY0" fmla="*/ 0 h 6857999"/>
              <a:gd name="connsiteX1" fmla="*/ 10212888 w 10212888"/>
              <a:gd name="connsiteY1" fmla="*/ 0 h 6857999"/>
              <a:gd name="connsiteX2" fmla="*/ 10212888 w 10212888"/>
              <a:gd name="connsiteY2" fmla="*/ 300209 h 6857999"/>
              <a:gd name="connsiteX3" fmla="*/ 10212888 w 10212888"/>
              <a:gd name="connsiteY3" fmla="*/ 4088165 h 6857999"/>
              <a:gd name="connsiteX4" fmla="*/ 10212888 w 10212888"/>
              <a:gd name="connsiteY4" fmla="*/ 6857999 h 6857999"/>
              <a:gd name="connsiteX5" fmla="*/ 7443054 w 10212888"/>
              <a:gd name="connsiteY5" fmla="*/ 6857999 h 6857999"/>
              <a:gd name="connsiteX6" fmla="*/ 2109772 w 10212888"/>
              <a:gd name="connsiteY6" fmla="*/ 6857999 h 6857999"/>
              <a:gd name="connsiteX7" fmla="*/ 128825 w 10212888"/>
              <a:gd name="connsiteY7" fmla="*/ 6857999 h 6857999"/>
              <a:gd name="connsiteX8" fmla="*/ 0 w 10212888"/>
              <a:gd name="connsiteY8" fmla="*/ 6857999 h 6857999"/>
              <a:gd name="connsiteX9" fmla="*/ 530660 w 10212888"/>
              <a:gd name="connsiteY9" fmla="*/ 6327339 h 6857999"/>
              <a:gd name="connsiteX10" fmla="*/ 4919195 w 10212888"/>
              <a:gd name="connsiteY10" fmla="*/ 1938803 h 6857999"/>
              <a:gd name="connsiteX11" fmla="*/ 6760706 w 10212888"/>
              <a:gd name="connsiteY11" fmla="*/ 97293 h 6857999"/>
              <a:gd name="connsiteX12" fmla="*/ 6857999 w 10212888"/>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2888" h="6857999">
                <a:moveTo>
                  <a:pt x="6857999" y="0"/>
                </a:moveTo>
                <a:lnTo>
                  <a:pt x="10212888" y="0"/>
                </a:lnTo>
                <a:lnTo>
                  <a:pt x="10212888" y="300209"/>
                </a:lnTo>
                <a:cubicBezTo>
                  <a:pt x="10212888" y="1576704"/>
                  <a:pt x="10212888" y="2943178"/>
                  <a:pt x="10212888" y="4088165"/>
                </a:cubicBezTo>
                <a:cubicBezTo>
                  <a:pt x="10212888" y="5677579"/>
                  <a:pt x="10212888" y="6857999"/>
                  <a:pt x="10212888" y="6857999"/>
                </a:cubicBezTo>
                <a:cubicBezTo>
                  <a:pt x="10212888" y="6857999"/>
                  <a:pt x="9032468" y="6857999"/>
                  <a:pt x="7443054" y="6857999"/>
                </a:cubicBezTo>
                <a:cubicBezTo>
                  <a:pt x="5814629" y="6857999"/>
                  <a:pt x="3738197" y="6857999"/>
                  <a:pt x="2109772" y="6857999"/>
                </a:cubicBezTo>
                <a:cubicBezTo>
                  <a:pt x="1315065" y="6857999"/>
                  <a:pt x="622607" y="6857999"/>
                  <a:pt x="128825" y="6857999"/>
                </a:cubicBezTo>
                <a:lnTo>
                  <a:pt x="0" y="6857999"/>
                </a:lnTo>
                <a:lnTo>
                  <a:pt x="530660" y="6327339"/>
                </a:lnTo>
                <a:cubicBezTo>
                  <a:pt x="1993504" y="4864494"/>
                  <a:pt x="3593155" y="3264843"/>
                  <a:pt x="4919195" y="1938803"/>
                </a:cubicBezTo>
                <a:cubicBezTo>
                  <a:pt x="5627000" y="1230999"/>
                  <a:pt x="6260101" y="597898"/>
                  <a:pt x="6760706" y="97293"/>
                </a:cubicBezTo>
                <a:lnTo>
                  <a:pt x="68579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10"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6752"/>
            <a:ext cx="8855075" cy="6858000"/>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5075" h="6858000">
                <a:moveTo>
                  <a:pt x="0" y="0"/>
                </a:moveTo>
                <a:lnTo>
                  <a:pt x="8855075" y="0"/>
                </a:lnTo>
                <a:lnTo>
                  <a:pt x="8855075" y="423"/>
                </a:lnTo>
                <a:lnTo>
                  <a:pt x="2004302" y="6858000"/>
                </a:lnTo>
                <a:lnTo>
                  <a:pt x="0" y="685800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9" name="Title 1"/>
          <p:cNvSpPr>
            <a:spLocks noGrp="1"/>
          </p:cNvSpPr>
          <p:nvPr>
            <p:ph type="title" hasCustomPrompt="1"/>
          </p:nvPr>
        </p:nvSpPr>
        <p:spPr>
          <a:xfrm>
            <a:off x="6537059" y="3959710"/>
            <a:ext cx="4891412" cy="1815882"/>
          </a:xfrm>
        </p:spPr>
        <p:txBody>
          <a:bodyPr anchor="t" anchorCtr="0">
            <a:noAutofit/>
          </a:bodyPr>
          <a:lstStyle>
            <a:lvl1pPr>
              <a:defRPr/>
            </a:lvl1pPr>
          </a:lstStyle>
          <a:p>
            <a:r>
              <a:rPr lang="en-US"/>
              <a:t>Section title goes here with a max height of 4 lines\</a:t>
            </a:r>
          </a:p>
        </p:txBody>
      </p:sp>
      <p:sp>
        <p:nvSpPr>
          <p:cNvPr id="11" name="Text Placeholder 5"/>
          <p:cNvSpPr>
            <a:spLocks noGrp="1"/>
          </p:cNvSpPr>
          <p:nvPr>
            <p:ph type="body" sz="quarter" idx="33" hasCustomPrompt="1"/>
          </p:nvPr>
        </p:nvSpPr>
        <p:spPr>
          <a:xfrm>
            <a:off x="6142211" y="3056033"/>
            <a:ext cx="3898265" cy="738664"/>
          </a:xfrm>
          <a:prstGeom prst="rect">
            <a:avLst/>
          </a:prstGeom>
          <a:noFill/>
        </p:spPr>
        <p:txBody>
          <a:bodyPr wrap="square" lIns="0" tIns="0" rIns="0" bIns="0" anchor="t" anchorCtr="0">
            <a:spAutoFit/>
          </a:bodyPr>
          <a:lstStyle>
            <a:lvl1pPr marL="0" indent="-274320" algn="l">
              <a:buSzPct val="60000"/>
              <a:buFontTx/>
              <a:buBlip>
                <a:blip r:embed="rId2"/>
              </a:buBlip>
              <a:defRPr sz="4800" b="1" baseline="0">
                <a:solidFill>
                  <a:schemeClr val="accent1"/>
                </a:solidFill>
                <a:latin typeface="Arial" panose="020B0604020202020204" pitchFamily="34" charset="0"/>
                <a:cs typeface="Arial" panose="020B0604020202020204" pitchFamily="34" charset="0"/>
              </a:defRPr>
            </a:lvl1pPr>
          </a:lstStyle>
          <a:p>
            <a:pPr lvl="0"/>
            <a:r>
              <a:rPr lang="en-US"/>
              <a:t> Section 00</a:t>
            </a:r>
          </a:p>
        </p:txBody>
      </p:sp>
    </p:spTree>
    <p:extLst>
      <p:ext uri="{BB962C8B-B14F-4D97-AF65-F5344CB8AC3E}">
        <p14:creationId xmlns:p14="http://schemas.microsoft.com/office/powerpoint/2010/main" val="4192589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Divider - Title + bullets - Editable Image">
    <p:spTree>
      <p:nvGrpSpPr>
        <p:cNvPr id="1" name=""/>
        <p:cNvGrpSpPr/>
        <p:nvPr/>
      </p:nvGrpSpPr>
      <p:grpSpPr>
        <a:xfrm>
          <a:off x="0" y="0"/>
          <a:ext cx="0" cy="0"/>
          <a:chOff x="0" y="0"/>
          <a:chExt cx="0" cy="0"/>
        </a:xfrm>
      </p:grpSpPr>
      <p:sp>
        <p:nvSpPr>
          <p:cNvPr id="12" name="Freeform 11"/>
          <p:cNvSpPr/>
          <p:nvPr/>
        </p:nvSpPr>
        <p:spPr>
          <a:xfrm>
            <a:off x="1979111" y="-3068"/>
            <a:ext cx="10212888" cy="6857999"/>
          </a:xfrm>
          <a:custGeom>
            <a:avLst/>
            <a:gdLst>
              <a:gd name="connsiteX0" fmla="*/ 6857999 w 10212888"/>
              <a:gd name="connsiteY0" fmla="*/ 0 h 6857999"/>
              <a:gd name="connsiteX1" fmla="*/ 10212888 w 10212888"/>
              <a:gd name="connsiteY1" fmla="*/ 0 h 6857999"/>
              <a:gd name="connsiteX2" fmla="*/ 10212888 w 10212888"/>
              <a:gd name="connsiteY2" fmla="*/ 300209 h 6857999"/>
              <a:gd name="connsiteX3" fmla="*/ 10212888 w 10212888"/>
              <a:gd name="connsiteY3" fmla="*/ 4088165 h 6857999"/>
              <a:gd name="connsiteX4" fmla="*/ 10212888 w 10212888"/>
              <a:gd name="connsiteY4" fmla="*/ 6857999 h 6857999"/>
              <a:gd name="connsiteX5" fmla="*/ 7443054 w 10212888"/>
              <a:gd name="connsiteY5" fmla="*/ 6857999 h 6857999"/>
              <a:gd name="connsiteX6" fmla="*/ 2109772 w 10212888"/>
              <a:gd name="connsiteY6" fmla="*/ 6857999 h 6857999"/>
              <a:gd name="connsiteX7" fmla="*/ 128825 w 10212888"/>
              <a:gd name="connsiteY7" fmla="*/ 6857999 h 6857999"/>
              <a:gd name="connsiteX8" fmla="*/ 0 w 10212888"/>
              <a:gd name="connsiteY8" fmla="*/ 6857999 h 6857999"/>
              <a:gd name="connsiteX9" fmla="*/ 530660 w 10212888"/>
              <a:gd name="connsiteY9" fmla="*/ 6327339 h 6857999"/>
              <a:gd name="connsiteX10" fmla="*/ 4919195 w 10212888"/>
              <a:gd name="connsiteY10" fmla="*/ 1938803 h 6857999"/>
              <a:gd name="connsiteX11" fmla="*/ 6760706 w 10212888"/>
              <a:gd name="connsiteY11" fmla="*/ 97293 h 6857999"/>
              <a:gd name="connsiteX12" fmla="*/ 6857999 w 10212888"/>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2888" h="6857999">
                <a:moveTo>
                  <a:pt x="6857999" y="0"/>
                </a:moveTo>
                <a:lnTo>
                  <a:pt x="10212888" y="0"/>
                </a:lnTo>
                <a:lnTo>
                  <a:pt x="10212888" y="300209"/>
                </a:lnTo>
                <a:cubicBezTo>
                  <a:pt x="10212888" y="1576704"/>
                  <a:pt x="10212888" y="2943178"/>
                  <a:pt x="10212888" y="4088165"/>
                </a:cubicBezTo>
                <a:cubicBezTo>
                  <a:pt x="10212888" y="5677579"/>
                  <a:pt x="10212888" y="6857999"/>
                  <a:pt x="10212888" y="6857999"/>
                </a:cubicBezTo>
                <a:cubicBezTo>
                  <a:pt x="10212888" y="6857999"/>
                  <a:pt x="9032468" y="6857999"/>
                  <a:pt x="7443054" y="6857999"/>
                </a:cubicBezTo>
                <a:cubicBezTo>
                  <a:pt x="5814629" y="6857999"/>
                  <a:pt x="3738197" y="6857999"/>
                  <a:pt x="2109772" y="6857999"/>
                </a:cubicBezTo>
                <a:cubicBezTo>
                  <a:pt x="1315065" y="6857999"/>
                  <a:pt x="622607" y="6857999"/>
                  <a:pt x="128825" y="6857999"/>
                </a:cubicBezTo>
                <a:lnTo>
                  <a:pt x="0" y="6857999"/>
                </a:lnTo>
                <a:lnTo>
                  <a:pt x="530660" y="6327339"/>
                </a:lnTo>
                <a:cubicBezTo>
                  <a:pt x="1993504" y="4864494"/>
                  <a:pt x="3593155" y="3264843"/>
                  <a:pt x="4919195" y="1938803"/>
                </a:cubicBezTo>
                <a:cubicBezTo>
                  <a:pt x="5627000" y="1230999"/>
                  <a:pt x="6260101" y="597898"/>
                  <a:pt x="6760706" y="97293"/>
                </a:cubicBezTo>
                <a:lnTo>
                  <a:pt x="68579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10"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855075" cy="6858000"/>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5075" h="6858000">
                <a:moveTo>
                  <a:pt x="0" y="0"/>
                </a:moveTo>
                <a:lnTo>
                  <a:pt x="8855075" y="0"/>
                </a:lnTo>
                <a:lnTo>
                  <a:pt x="8855075" y="423"/>
                </a:lnTo>
                <a:lnTo>
                  <a:pt x="2004302" y="6858000"/>
                </a:lnTo>
                <a:lnTo>
                  <a:pt x="0" y="685800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9" name="Title 1"/>
          <p:cNvSpPr>
            <a:spLocks noGrp="1"/>
          </p:cNvSpPr>
          <p:nvPr>
            <p:ph type="title" hasCustomPrompt="1"/>
          </p:nvPr>
        </p:nvSpPr>
        <p:spPr>
          <a:xfrm>
            <a:off x="6681733" y="3714710"/>
            <a:ext cx="4445996" cy="604007"/>
          </a:xfrm>
        </p:spPr>
        <p:txBody>
          <a:bodyPr>
            <a:noAutofit/>
          </a:bodyPr>
          <a:lstStyle>
            <a:lvl1pPr>
              <a:defRPr sz="2000"/>
            </a:lvl1pPr>
          </a:lstStyle>
          <a:p>
            <a:r>
              <a:rPr lang="en-US"/>
              <a:t>Section title goes here with a max of 2 lines</a:t>
            </a:r>
            <a:br>
              <a:rPr lang="en-US"/>
            </a:br>
            <a:endParaRPr lang="en-US"/>
          </a:p>
        </p:txBody>
      </p:sp>
      <p:sp>
        <p:nvSpPr>
          <p:cNvPr id="11" name="Text Placeholder 5"/>
          <p:cNvSpPr>
            <a:spLocks noGrp="1"/>
          </p:cNvSpPr>
          <p:nvPr>
            <p:ph type="body" sz="quarter" idx="32" hasCustomPrompt="1"/>
          </p:nvPr>
        </p:nvSpPr>
        <p:spPr>
          <a:xfrm>
            <a:off x="6299326" y="2835282"/>
            <a:ext cx="3532698" cy="738664"/>
          </a:xfrm>
          <a:prstGeom prst="rect">
            <a:avLst/>
          </a:prstGeom>
          <a:noFill/>
        </p:spPr>
        <p:txBody>
          <a:bodyPr wrap="none" lIns="0" tIns="0" rIns="0" bIns="0" anchor="t" anchorCtr="0">
            <a:spAutoFit/>
          </a:bodyPr>
          <a:lstStyle>
            <a:lvl1pPr marL="0" indent="-274320" algn="l">
              <a:buSzPct val="60000"/>
              <a:buFontTx/>
              <a:buBlip>
                <a:blip r:embed="rId2"/>
              </a:buBlip>
              <a:defRPr sz="4800" b="1">
                <a:solidFill>
                  <a:schemeClr val="accent1"/>
                </a:solidFill>
                <a:latin typeface="Arial" panose="020B0604020202020204" pitchFamily="34" charset="0"/>
                <a:cs typeface="Arial" panose="020B0604020202020204" pitchFamily="34" charset="0"/>
              </a:defRPr>
            </a:lvl1pPr>
          </a:lstStyle>
          <a:p>
            <a:pPr lvl="0"/>
            <a:r>
              <a:rPr lang="en-US"/>
              <a:t> Section 00</a:t>
            </a:r>
          </a:p>
        </p:txBody>
      </p:sp>
      <p:sp>
        <p:nvSpPr>
          <p:cNvPr id="14" name="Text Placeholder 3"/>
          <p:cNvSpPr>
            <a:spLocks noGrp="1"/>
          </p:cNvSpPr>
          <p:nvPr>
            <p:ph type="body" sz="quarter" idx="18" hasCustomPrompt="1"/>
          </p:nvPr>
        </p:nvSpPr>
        <p:spPr>
          <a:xfrm>
            <a:off x="6681733" y="4394218"/>
            <a:ext cx="4445996" cy="1971412"/>
          </a:xfrm>
          <a:prstGeom prst="rect">
            <a:avLst/>
          </a:prstGeom>
        </p:spPr>
        <p:txBody>
          <a:bodyPr>
            <a:noAutofit/>
          </a:bodyPr>
          <a:lstStyle>
            <a:lvl1pPr marL="285750" indent="-285750">
              <a:buFont typeface="Wingdings" panose="05000000000000000000" pitchFamily="2" charset="2"/>
              <a:buChar char="§"/>
              <a:defRPr sz="1600">
                <a:solidFill>
                  <a:schemeClr val="tx2">
                    <a:lumMod val="75000"/>
                  </a:schemeClr>
                </a:solidFill>
              </a:defRPr>
            </a:lvl1pPr>
            <a:lvl2pPr marL="246888" indent="0">
              <a:buFontTx/>
              <a:buNone/>
              <a:defRPr/>
            </a:lvl2pPr>
          </a:lstStyle>
          <a:p>
            <a:pPr lvl="0"/>
            <a:r>
              <a:rPr lang="en-US"/>
              <a:t>Section contents</a:t>
            </a:r>
          </a:p>
        </p:txBody>
      </p:sp>
    </p:spTree>
    <p:extLst>
      <p:ext uri="{BB962C8B-B14F-4D97-AF65-F5344CB8AC3E}">
        <p14:creationId xmlns:p14="http://schemas.microsoft.com/office/powerpoint/2010/main" val="1279256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Divider - Bullets only - Editable Image">
    <p:spTree>
      <p:nvGrpSpPr>
        <p:cNvPr id="1" name=""/>
        <p:cNvGrpSpPr/>
        <p:nvPr/>
      </p:nvGrpSpPr>
      <p:grpSpPr>
        <a:xfrm>
          <a:off x="0" y="0"/>
          <a:ext cx="0" cy="0"/>
          <a:chOff x="0" y="0"/>
          <a:chExt cx="0" cy="0"/>
        </a:xfrm>
      </p:grpSpPr>
      <p:sp>
        <p:nvSpPr>
          <p:cNvPr id="12" name="Freeform 11"/>
          <p:cNvSpPr/>
          <p:nvPr/>
        </p:nvSpPr>
        <p:spPr>
          <a:xfrm>
            <a:off x="1979111" y="-3068"/>
            <a:ext cx="10212888" cy="6857999"/>
          </a:xfrm>
          <a:custGeom>
            <a:avLst/>
            <a:gdLst>
              <a:gd name="connsiteX0" fmla="*/ 6857999 w 10212888"/>
              <a:gd name="connsiteY0" fmla="*/ 0 h 6857999"/>
              <a:gd name="connsiteX1" fmla="*/ 10212888 w 10212888"/>
              <a:gd name="connsiteY1" fmla="*/ 0 h 6857999"/>
              <a:gd name="connsiteX2" fmla="*/ 10212888 w 10212888"/>
              <a:gd name="connsiteY2" fmla="*/ 300209 h 6857999"/>
              <a:gd name="connsiteX3" fmla="*/ 10212888 w 10212888"/>
              <a:gd name="connsiteY3" fmla="*/ 4088165 h 6857999"/>
              <a:gd name="connsiteX4" fmla="*/ 10212888 w 10212888"/>
              <a:gd name="connsiteY4" fmla="*/ 6857999 h 6857999"/>
              <a:gd name="connsiteX5" fmla="*/ 7443054 w 10212888"/>
              <a:gd name="connsiteY5" fmla="*/ 6857999 h 6857999"/>
              <a:gd name="connsiteX6" fmla="*/ 2109772 w 10212888"/>
              <a:gd name="connsiteY6" fmla="*/ 6857999 h 6857999"/>
              <a:gd name="connsiteX7" fmla="*/ 128825 w 10212888"/>
              <a:gd name="connsiteY7" fmla="*/ 6857999 h 6857999"/>
              <a:gd name="connsiteX8" fmla="*/ 0 w 10212888"/>
              <a:gd name="connsiteY8" fmla="*/ 6857999 h 6857999"/>
              <a:gd name="connsiteX9" fmla="*/ 530660 w 10212888"/>
              <a:gd name="connsiteY9" fmla="*/ 6327339 h 6857999"/>
              <a:gd name="connsiteX10" fmla="*/ 4919195 w 10212888"/>
              <a:gd name="connsiteY10" fmla="*/ 1938803 h 6857999"/>
              <a:gd name="connsiteX11" fmla="*/ 6760706 w 10212888"/>
              <a:gd name="connsiteY11" fmla="*/ 97293 h 6857999"/>
              <a:gd name="connsiteX12" fmla="*/ 6857999 w 10212888"/>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2888" h="6857999">
                <a:moveTo>
                  <a:pt x="6857999" y="0"/>
                </a:moveTo>
                <a:lnTo>
                  <a:pt x="10212888" y="0"/>
                </a:lnTo>
                <a:lnTo>
                  <a:pt x="10212888" y="300209"/>
                </a:lnTo>
                <a:cubicBezTo>
                  <a:pt x="10212888" y="1576704"/>
                  <a:pt x="10212888" y="2943178"/>
                  <a:pt x="10212888" y="4088165"/>
                </a:cubicBezTo>
                <a:cubicBezTo>
                  <a:pt x="10212888" y="5677579"/>
                  <a:pt x="10212888" y="6857999"/>
                  <a:pt x="10212888" y="6857999"/>
                </a:cubicBezTo>
                <a:cubicBezTo>
                  <a:pt x="10212888" y="6857999"/>
                  <a:pt x="9032468" y="6857999"/>
                  <a:pt x="7443054" y="6857999"/>
                </a:cubicBezTo>
                <a:cubicBezTo>
                  <a:pt x="5814629" y="6857999"/>
                  <a:pt x="3738197" y="6857999"/>
                  <a:pt x="2109772" y="6857999"/>
                </a:cubicBezTo>
                <a:cubicBezTo>
                  <a:pt x="1315065" y="6857999"/>
                  <a:pt x="622607" y="6857999"/>
                  <a:pt x="128825" y="6857999"/>
                </a:cubicBezTo>
                <a:lnTo>
                  <a:pt x="0" y="6857999"/>
                </a:lnTo>
                <a:lnTo>
                  <a:pt x="530660" y="6327339"/>
                </a:lnTo>
                <a:cubicBezTo>
                  <a:pt x="1993504" y="4864494"/>
                  <a:pt x="3593155" y="3264843"/>
                  <a:pt x="4919195" y="1938803"/>
                </a:cubicBezTo>
                <a:cubicBezTo>
                  <a:pt x="5627000" y="1230999"/>
                  <a:pt x="6260101" y="597898"/>
                  <a:pt x="6760706" y="97293"/>
                </a:cubicBezTo>
                <a:lnTo>
                  <a:pt x="68579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10"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855075" cy="6858000"/>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5075" h="6858000">
                <a:moveTo>
                  <a:pt x="0" y="0"/>
                </a:moveTo>
                <a:lnTo>
                  <a:pt x="8855075" y="0"/>
                </a:lnTo>
                <a:lnTo>
                  <a:pt x="8855075" y="423"/>
                </a:lnTo>
                <a:lnTo>
                  <a:pt x="2004302" y="6858000"/>
                </a:lnTo>
                <a:lnTo>
                  <a:pt x="0" y="685800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9" name="Text Placeholder 5"/>
          <p:cNvSpPr>
            <a:spLocks noGrp="1"/>
          </p:cNvSpPr>
          <p:nvPr>
            <p:ph type="body" sz="quarter" idx="32" hasCustomPrompt="1"/>
          </p:nvPr>
        </p:nvSpPr>
        <p:spPr>
          <a:xfrm>
            <a:off x="6299326" y="2835282"/>
            <a:ext cx="3532698" cy="738664"/>
          </a:xfrm>
          <a:prstGeom prst="rect">
            <a:avLst/>
          </a:prstGeom>
          <a:noFill/>
        </p:spPr>
        <p:txBody>
          <a:bodyPr wrap="none" lIns="0" tIns="0" rIns="0" bIns="0" anchor="t" anchorCtr="0">
            <a:spAutoFit/>
          </a:bodyPr>
          <a:lstStyle>
            <a:lvl1pPr marL="0" indent="-274320" algn="l">
              <a:buSzPct val="60000"/>
              <a:buFontTx/>
              <a:buBlip>
                <a:blip r:embed="rId2"/>
              </a:buBlip>
              <a:defRPr sz="4800" b="1">
                <a:solidFill>
                  <a:schemeClr val="accent1"/>
                </a:solidFill>
                <a:latin typeface="Arial" panose="020B0604020202020204" pitchFamily="34" charset="0"/>
                <a:cs typeface="Arial" panose="020B0604020202020204" pitchFamily="34" charset="0"/>
              </a:defRPr>
            </a:lvl1pPr>
          </a:lstStyle>
          <a:p>
            <a:pPr lvl="0"/>
            <a:r>
              <a:rPr lang="en-US"/>
              <a:t> Section 00</a:t>
            </a:r>
          </a:p>
        </p:txBody>
      </p:sp>
      <p:sp>
        <p:nvSpPr>
          <p:cNvPr id="11" name="Text Placeholder 3"/>
          <p:cNvSpPr>
            <a:spLocks noGrp="1"/>
          </p:cNvSpPr>
          <p:nvPr>
            <p:ph type="body" sz="quarter" idx="18" hasCustomPrompt="1"/>
          </p:nvPr>
        </p:nvSpPr>
        <p:spPr>
          <a:xfrm>
            <a:off x="6681733" y="3714710"/>
            <a:ext cx="4445996" cy="2650920"/>
          </a:xfrm>
          <a:prstGeom prst="rect">
            <a:avLst/>
          </a:prstGeom>
        </p:spPr>
        <p:txBody>
          <a:bodyPr>
            <a:noAutofit/>
          </a:bodyPr>
          <a:lstStyle>
            <a:lvl1pPr marL="285750" indent="-285750">
              <a:buFont typeface="Wingdings" panose="05000000000000000000" pitchFamily="2" charset="2"/>
              <a:buChar char="§"/>
              <a:defRPr sz="1600">
                <a:solidFill>
                  <a:schemeClr val="tx2">
                    <a:lumMod val="75000"/>
                  </a:schemeClr>
                </a:solidFill>
              </a:defRPr>
            </a:lvl1pPr>
            <a:lvl2pPr marL="246888" indent="0">
              <a:buFontTx/>
              <a:buNone/>
              <a:defRPr/>
            </a:lvl2pPr>
          </a:lstStyle>
          <a:p>
            <a:pPr lvl="0"/>
            <a:r>
              <a:rPr lang="en-US"/>
              <a:t>Section contents</a:t>
            </a:r>
          </a:p>
        </p:txBody>
      </p:sp>
    </p:spTree>
    <p:extLst>
      <p:ext uri="{BB962C8B-B14F-4D97-AF65-F5344CB8AC3E}">
        <p14:creationId xmlns:p14="http://schemas.microsoft.com/office/powerpoint/2010/main" val="767175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Divider - Section title only - Editable Icon">
    <p:bg>
      <p:bgPr>
        <a:solidFill>
          <a:schemeClr val="bg1"/>
        </a:solidFill>
        <a:effectLst/>
      </p:bgPr>
    </p:bg>
    <p:spTree>
      <p:nvGrpSpPr>
        <p:cNvPr id="1" name=""/>
        <p:cNvGrpSpPr/>
        <p:nvPr/>
      </p:nvGrpSpPr>
      <p:grpSpPr>
        <a:xfrm>
          <a:off x="0" y="0"/>
          <a:ext cx="0" cy="0"/>
          <a:chOff x="0" y="0"/>
          <a:chExt cx="0" cy="0"/>
        </a:xfrm>
      </p:grpSpPr>
      <p:sp>
        <p:nvSpPr>
          <p:cNvPr id="49" name="Freeform 48"/>
          <p:cNvSpPr/>
          <p:nvPr/>
        </p:nvSpPr>
        <p:spPr>
          <a:xfrm>
            <a:off x="0" y="0"/>
            <a:ext cx="8836153" cy="6857999"/>
          </a:xfrm>
          <a:custGeom>
            <a:avLst/>
            <a:gdLst>
              <a:gd name="connsiteX0" fmla="*/ 0 w 8836153"/>
              <a:gd name="connsiteY0" fmla="*/ 0 h 6857999"/>
              <a:gd name="connsiteX1" fmla="*/ 2396450 w 8836153"/>
              <a:gd name="connsiteY1" fmla="*/ 0 h 6857999"/>
              <a:gd name="connsiteX2" fmla="*/ 7010786 w 8836153"/>
              <a:gd name="connsiteY2" fmla="*/ 0 h 6857999"/>
              <a:gd name="connsiteX3" fmla="*/ 8724694 w 8836153"/>
              <a:gd name="connsiteY3" fmla="*/ 0 h 6857999"/>
              <a:gd name="connsiteX4" fmla="*/ 8836153 w 8836153"/>
              <a:gd name="connsiteY4" fmla="*/ 0 h 6857999"/>
              <a:gd name="connsiteX5" fmla="*/ 8377028 w 8836153"/>
              <a:gd name="connsiteY5" fmla="*/ 459125 h 6857999"/>
              <a:gd name="connsiteX6" fmla="*/ 4580084 w 8836153"/>
              <a:gd name="connsiteY6" fmla="*/ 4256070 h 6857999"/>
              <a:gd name="connsiteX7" fmla="*/ 1990971 w 8836153"/>
              <a:gd name="connsiteY7" fmla="*/ 6845182 h 6857999"/>
              <a:gd name="connsiteX8" fmla="*/ 1978154 w 8836153"/>
              <a:gd name="connsiteY8" fmla="*/ 6857999 h 6857999"/>
              <a:gd name="connsiteX9" fmla="*/ 0 w 8836153"/>
              <a:gd name="connsiteY9" fmla="*/ 6857999 h 6857999"/>
              <a:gd name="connsiteX10" fmla="*/ 0 w 8836153"/>
              <a:gd name="connsiteY10" fmla="*/ 6742264 h 6857999"/>
              <a:gd name="connsiteX11" fmla="*/ 0 w 8836153"/>
              <a:gd name="connsiteY11" fmla="*/ 2396450 h 6857999"/>
              <a:gd name="connsiteX12" fmla="*/ 0 w 8836153"/>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6153" h="6857999">
                <a:moveTo>
                  <a:pt x="0" y="0"/>
                </a:moveTo>
                <a:cubicBezTo>
                  <a:pt x="0" y="0"/>
                  <a:pt x="1021295" y="0"/>
                  <a:pt x="2396450" y="0"/>
                </a:cubicBezTo>
                <a:cubicBezTo>
                  <a:pt x="3805358" y="0"/>
                  <a:pt x="5601879" y="0"/>
                  <a:pt x="7010786" y="0"/>
                </a:cubicBezTo>
                <a:cubicBezTo>
                  <a:pt x="7698364" y="0"/>
                  <a:pt x="8297476" y="0"/>
                  <a:pt x="8724694" y="0"/>
                </a:cubicBezTo>
                <a:lnTo>
                  <a:pt x="8836153" y="0"/>
                </a:lnTo>
                <a:lnTo>
                  <a:pt x="8377028" y="459125"/>
                </a:lnTo>
                <a:cubicBezTo>
                  <a:pt x="7111381" y="1724773"/>
                  <a:pt x="5727369" y="3108785"/>
                  <a:pt x="4580084" y="4256070"/>
                </a:cubicBezTo>
                <a:cubicBezTo>
                  <a:pt x="3180335" y="5655818"/>
                  <a:pt x="2118262" y="6717891"/>
                  <a:pt x="1990971" y="6845182"/>
                </a:cubicBezTo>
                <a:lnTo>
                  <a:pt x="1978154" y="6857999"/>
                </a:lnTo>
                <a:lnTo>
                  <a:pt x="0" y="6857999"/>
                </a:lnTo>
                <a:lnTo>
                  <a:pt x="0" y="6742264"/>
                </a:lnTo>
                <a:cubicBezTo>
                  <a:pt x="0" y="5378828"/>
                  <a:pt x="0" y="3717301"/>
                  <a:pt x="0" y="2396450"/>
                </a:cubicBezTo>
                <a:cubicBezTo>
                  <a:pt x="0" y="1021295"/>
                  <a:pt x="0" y="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5"/>
          <p:cNvSpPr>
            <a:spLocks noGrp="1"/>
          </p:cNvSpPr>
          <p:nvPr>
            <p:ph type="pic" sz="quarter" idx="13" hasCustomPrompt="1"/>
          </p:nvPr>
        </p:nvSpPr>
        <p:spPr>
          <a:xfrm>
            <a:off x="1098232" y="1098231"/>
            <a:ext cx="2365404" cy="2365404"/>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bg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on the icon to add an icon to this location (USE ONLY WHITE ICONS over this blue background). If you don’t want an icon, just delete this box.</a:t>
            </a:r>
          </a:p>
        </p:txBody>
      </p:sp>
      <p:sp>
        <p:nvSpPr>
          <p:cNvPr id="10" name="Title 1"/>
          <p:cNvSpPr>
            <a:spLocks noGrp="1"/>
          </p:cNvSpPr>
          <p:nvPr>
            <p:ph type="title" hasCustomPrompt="1"/>
          </p:nvPr>
        </p:nvSpPr>
        <p:spPr>
          <a:xfrm>
            <a:off x="6537059" y="3959710"/>
            <a:ext cx="4891412" cy="1815882"/>
          </a:xfrm>
        </p:spPr>
        <p:txBody>
          <a:bodyPr anchor="t" anchorCtr="0">
            <a:noAutofit/>
          </a:bodyPr>
          <a:lstStyle>
            <a:lvl1pPr>
              <a:defRPr/>
            </a:lvl1pPr>
          </a:lstStyle>
          <a:p>
            <a:r>
              <a:rPr lang="en-US"/>
              <a:t>Section title goes here with a max height of 4 lines\</a:t>
            </a:r>
          </a:p>
        </p:txBody>
      </p:sp>
      <p:sp>
        <p:nvSpPr>
          <p:cNvPr id="7" name="Text Placeholder 5"/>
          <p:cNvSpPr>
            <a:spLocks noGrp="1"/>
          </p:cNvSpPr>
          <p:nvPr>
            <p:ph type="body" sz="quarter" idx="33" hasCustomPrompt="1"/>
          </p:nvPr>
        </p:nvSpPr>
        <p:spPr>
          <a:xfrm>
            <a:off x="6142211" y="3056033"/>
            <a:ext cx="3898265" cy="738664"/>
          </a:xfrm>
          <a:prstGeom prst="rect">
            <a:avLst/>
          </a:prstGeom>
          <a:noFill/>
        </p:spPr>
        <p:txBody>
          <a:bodyPr wrap="square" lIns="0" tIns="0" rIns="0" bIns="0" anchor="t" anchorCtr="0">
            <a:spAutoFit/>
          </a:bodyPr>
          <a:lstStyle>
            <a:lvl1pPr marL="0" indent="-274320" algn="l">
              <a:buSzPct val="60000"/>
              <a:buFontTx/>
              <a:buBlip>
                <a:blip r:embed="rId2"/>
              </a:buBlip>
              <a:defRPr sz="4800" b="1" baseline="0">
                <a:solidFill>
                  <a:schemeClr val="accent1"/>
                </a:solidFill>
                <a:latin typeface="Arial" panose="020B0604020202020204" pitchFamily="34" charset="0"/>
                <a:cs typeface="Arial" panose="020B0604020202020204" pitchFamily="34" charset="0"/>
              </a:defRPr>
            </a:lvl1pPr>
          </a:lstStyle>
          <a:p>
            <a:pPr lvl="0"/>
            <a:r>
              <a:rPr lang="en-US"/>
              <a:t> Section 00</a:t>
            </a:r>
          </a:p>
        </p:txBody>
      </p:sp>
    </p:spTree>
    <p:extLst>
      <p:ext uri="{BB962C8B-B14F-4D97-AF65-F5344CB8AC3E}">
        <p14:creationId xmlns:p14="http://schemas.microsoft.com/office/powerpoint/2010/main" val="3083566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Divider - Title + bullets - Editable Icon">
    <p:bg>
      <p:bgPr>
        <a:solidFill>
          <a:schemeClr val="bg1"/>
        </a:solidFill>
        <a:effectLst/>
      </p:bgPr>
    </p:bg>
    <p:spTree>
      <p:nvGrpSpPr>
        <p:cNvPr id="1" name=""/>
        <p:cNvGrpSpPr/>
        <p:nvPr/>
      </p:nvGrpSpPr>
      <p:grpSpPr>
        <a:xfrm>
          <a:off x="0" y="0"/>
          <a:ext cx="0" cy="0"/>
          <a:chOff x="0" y="0"/>
          <a:chExt cx="0" cy="0"/>
        </a:xfrm>
      </p:grpSpPr>
      <p:sp>
        <p:nvSpPr>
          <p:cNvPr id="49" name="Freeform 48"/>
          <p:cNvSpPr/>
          <p:nvPr/>
        </p:nvSpPr>
        <p:spPr>
          <a:xfrm>
            <a:off x="0" y="0"/>
            <a:ext cx="8836153" cy="6857999"/>
          </a:xfrm>
          <a:custGeom>
            <a:avLst/>
            <a:gdLst>
              <a:gd name="connsiteX0" fmla="*/ 0 w 8836153"/>
              <a:gd name="connsiteY0" fmla="*/ 0 h 6857999"/>
              <a:gd name="connsiteX1" fmla="*/ 2396450 w 8836153"/>
              <a:gd name="connsiteY1" fmla="*/ 0 h 6857999"/>
              <a:gd name="connsiteX2" fmla="*/ 7010786 w 8836153"/>
              <a:gd name="connsiteY2" fmla="*/ 0 h 6857999"/>
              <a:gd name="connsiteX3" fmla="*/ 8724694 w 8836153"/>
              <a:gd name="connsiteY3" fmla="*/ 0 h 6857999"/>
              <a:gd name="connsiteX4" fmla="*/ 8836153 w 8836153"/>
              <a:gd name="connsiteY4" fmla="*/ 0 h 6857999"/>
              <a:gd name="connsiteX5" fmla="*/ 8377028 w 8836153"/>
              <a:gd name="connsiteY5" fmla="*/ 459125 h 6857999"/>
              <a:gd name="connsiteX6" fmla="*/ 4580084 w 8836153"/>
              <a:gd name="connsiteY6" fmla="*/ 4256070 h 6857999"/>
              <a:gd name="connsiteX7" fmla="*/ 1990971 w 8836153"/>
              <a:gd name="connsiteY7" fmla="*/ 6845182 h 6857999"/>
              <a:gd name="connsiteX8" fmla="*/ 1978154 w 8836153"/>
              <a:gd name="connsiteY8" fmla="*/ 6857999 h 6857999"/>
              <a:gd name="connsiteX9" fmla="*/ 0 w 8836153"/>
              <a:gd name="connsiteY9" fmla="*/ 6857999 h 6857999"/>
              <a:gd name="connsiteX10" fmla="*/ 0 w 8836153"/>
              <a:gd name="connsiteY10" fmla="*/ 6742264 h 6857999"/>
              <a:gd name="connsiteX11" fmla="*/ 0 w 8836153"/>
              <a:gd name="connsiteY11" fmla="*/ 2396450 h 6857999"/>
              <a:gd name="connsiteX12" fmla="*/ 0 w 8836153"/>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6153" h="6857999">
                <a:moveTo>
                  <a:pt x="0" y="0"/>
                </a:moveTo>
                <a:cubicBezTo>
                  <a:pt x="0" y="0"/>
                  <a:pt x="1021295" y="0"/>
                  <a:pt x="2396450" y="0"/>
                </a:cubicBezTo>
                <a:cubicBezTo>
                  <a:pt x="3805358" y="0"/>
                  <a:pt x="5601879" y="0"/>
                  <a:pt x="7010786" y="0"/>
                </a:cubicBezTo>
                <a:cubicBezTo>
                  <a:pt x="7698364" y="0"/>
                  <a:pt x="8297476" y="0"/>
                  <a:pt x="8724694" y="0"/>
                </a:cubicBezTo>
                <a:lnTo>
                  <a:pt x="8836153" y="0"/>
                </a:lnTo>
                <a:lnTo>
                  <a:pt x="8377028" y="459125"/>
                </a:lnTo>
                <a:cubicBezTo>
                  <a:pt x="7111381" y="1724773"/>
                  <a:pt x="5727369" y="3108785"/>
                  <a:pt x="4580084" y="4256070"/>
                </a:cubicBezTo>
                <a:cubicBezTo>
                  <a:pt x="3180335" y="5655818"/>
                  <a:pt x="2118262" y="6717891"/>
                  <a:pt x="1990971" y="6845182"/>
                </a:cubicBezTo>
                <a:lnTo>
                  <a:pt x="1978154" y="6857999"/>
                </a:lnTo>
                <a:lnTo>
                  <a:pt x="0" y="6857999"/>
                </a:lnTo>
                <a:lnTo>
                  <a:pt x="0" y="6742264"/>
                </a:lnTo>
                <a:cubicBezTo>
                  <a:pt x="0" y="5378828"/>
                  <a:pt x="0" y="3717301"/>
                  <a:pt x="0" y="2396450"/>
                </a:cubicBezTo>
                <a:cubicBezTo>
                  <a:pt x="0" y="1021295"/>
                  <a:pt x="0" y="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5"/>
          <p:cNvSpPr>
            <a:spLocks noGrp="1"/>
          </p:cNvSpPr>
          <p:nvPr>
            <p:ph type="pic" sz="quarter" idx="13" hasCustomPrompt="1"/>
          </p:nvPr>
        </p:nvSpPr>
        <p:spPr>
          <a:xfrm>
            <a:off x="1098232" y="1098231"/>
            <a:ext cx="2365404" cy="2365404"/>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bg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on the icon to add an icon to this location (USE ONLY WHITE ICONS over this blue background). If you don’t want an icon, just delete this box.</a:t>
            </a:r>
          </a:p>
        </p:txBody>
      </p:sp>
      <p:sp>
        <p:nvSpPr>
          <p:cNvPr id="6" name="Title 1"/>
          <p:cNvSpPr>
            <a:spLocks noGrp="1"/>
          </p:cNvSpPr>
          <p:nvPr>
            <p:ph type="title" hasCustomPrompt="1"/>
          </p:nvPr>
        </p:nvSpPr>
        <p:spPr>
          <a:xfrm>
            <a:off x="6681733" y="3714710"/>
            <a:ext cx="4445996" cy="604007"/>
          </a:xfrm>
        </p:spPr>
        <p:txBody>
          <a:bodyPr>
            <a:noAutofit/>
          </a:bodyPr>
          <a:lstStyle>
            <a:lvl1pPr>
              <a:defRPr sz="2000"/>
            </a:lvl1pPr>
          </a:lstStyle>
          <a:p>
            <a:r>
              <a:rPr lang="en-US"/>
              <a:t>Section title goes here with a max of 2 lines</a:t>
            </a:r>
            <a:br>
              <a:rPr lang="en-US"/>
            </a:br>
            <a:endParaRPr lang="en-US"/>
          </a:p>
        </p:txBody>
      </p:sp>
      <p:sp>
        <p:nvSpPr>
          <p:cNvPr id="7" name="Text Placeholder 5"/>
          <p:cNvSpPr>
            <a:spLocks noGrp="1"/>
          </p:cNvSpPr>
          <p:nvPr>
            <p:ph type="body" sz="quarter" idx="32" hasCustomPrompt="1"/>
          </p:nvPr>
        </p:nvSpPr>
        <p:spPr>
          <a:xfrm>
            <a:off x="6299326" y="2835282"/>
            <a:ext cx="3532698" cy="738664"/>
          </a:xfrm>
          <a:prstGeom prst="rect">
            <a:avLst/>
          </a:prstGeom>
          <a:noFill/>
        </p:spPr>
        <p:txBody>
          <a:bodyPr wrap="none" lIns="0" tIns="0" rIns="0" bIns="0" anchor="t" anchorCtr="0">
            <a:spAutoFit/>
          </a:bodyPr>
          <a:lstStyle>
            <a:lvl1pPr marL="0" indent="-274320" algn="l">
              <a:buSzPct val="60000"/>
              <a:buFontTx/>
              <a:buBlip>
                <a:blip r:embed="rId2"/>
              </a:buBlip>
              <a:defRPr sz="4800" b="1">
                <a:solidFill>
                  <a:schemeClr val="accent1"/>
                </a:solidFill>
                <a:latin typeface="Arial" panose="020B0604020202020204" pitchFamily="34" charset="0"/>
                <a:cs typeface="Arial" panose="020B0604020202020204" pitchFamily="34" charset="0"/>
              </a:defRPr>
            </a:lvl1pPr>
          </a:lstStyle>
          <a:p>
            <a:pPr lvl="0"/>
            <a:r>
              <a:rPr lang="en-US"/>
              <a:t> Section 00</a:t>
            </a:r>
          </a:p>
        </p:txBody>
      </p:sp>
      <p:sp>
        <p:nvSpPr>
          <p:cNvPr id="9" name="Text Placeholder 3"/>
          <p:cNvSpPr>
            <a:spLocks noGrp="1"/>
          </p:cNvSpPr>
          <p:nvPr>
            <p:ph type="body" sz="quarter" idx="18" hasCustomPrompt="1"/>
          </p:nvPr>
        </p:nvSpPr>
        <p:spPr>
          <a:xfrm>
            <a:off x="6681733" y="4394218"/>
            <a:ext cx="4445996" cy="1971412"/>
          </a:xfrm>
          <a:prstGeom prst="rect">
            <a:avLst/>
          </a:prstGeom>
        </p:spPr>
        <p:txBody>
          <a:bodyPr>
            <a:noAutofit/>
          </a:bodyPr>
          <a:lstStyle>
            <a:lvl1pPr marL="285750" indent="-285750">
              <a:buFont typeface="Wingdings" panose="05000000000000000000" pitchFamily="2" charset="2"/>
              <a:buChar char="§"/>
              <a:defRPr sz="1600">
                <a:solidFill>
                  <a:schemeClr val="tx2">
                    <a:lumMod val="75000"/>
                  </a:schemeClr>
                </a:solidFill>
              </a:defRPr>
            </a:lvl1pPr>
            <a:lvl2pPr marL="246888" indent="0">
              <a:buFontTx/>
              <a:buNone/>
              <a:defRPr/>
            </a:lvl2pPr>
          </a:lstStyle>
          <a:p>
            <a:pPr lvl="0"/>
            <a:r>
              <a:rPr lang="en-US"/>
              <a:t>Section contents</a:t>
            </a:r>
          </a:p>
        </p:txBody>
      </p:sp>
    </p:spTree>
    <p:extLst>
      <p:ext uri="{BB962C8B-B14F-4D97-AF65-F5344CB8AC3E}">
        <p14:creationId xmlns:p14="http://schemas.microsoft.com/office/powerpoint/2010/main" val="3354449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Divider - Bullets only - Editable Icon">
    <p:bg>
      <p:bgPr>
        <a:solidFill>
          <a:schemeClr val="bg1"/>
        </a:solidFill>
        <a:effectLst/>
      </p:bgPr>
    </p:bg>
    <p:spTree>
      <p:nvGrpSpPr>
        <p:cNvPr id="1" name=""/>
        <p:cNvGrpSpPr/>
        <p:nvPr/>
      </p:nvGrpSpPr>
      <p:grpSpPr>
        <a:xfrm>
          <a:off x="0" y="0"/>
          <a:ext cx="0" cy="0"/>
          <a:chOff x="0" y="0"/>
          <a:chExt cx="0" cy="0"/>
        </a:xfrm>
      </p:grpSpPr>
      <p:sp>
        <p:nvSpPr>
          <p:cNvPr id="49" name="Freeform 48"/>
          <p:cNvSpPr/>
          <p:nvPr/>
        </p:nvSpPr>
        <p:spPr>
          <a:xfrm>
            <a:off x="0" y="0"/>
            <a:ext cx="8836153" cy="6857999"/>
          </a:xfrm>
          <a:custGeom>
            <a:avLst/>
            <a:gdLst>
              <a:gd name="connsiteX0" fmla="*/ 0 w 8836153"/>
              <a:gd name="connsiteY0" fmla="*/ 0 h 6857999"/>
              <a:gd name="connsiteX1" fmla="*/ 2396450 w 8836153"/>
              <a:gd name="connsiteY1" fmla="*/ 0 h 6857999"/>
              <a:gd name="connsiteX2" fmla="*/ 7010786 w 8836153"/>
              <a:gd name="connsiteY2" fmla="*/ 0 h 6857999"/>
              <a:gd name="connsiteX3" fmla="*/ 8724694 w 8836153"/>
              <a:gd name="connsiteY3" fmla="*/ 0 h 6857999"/>
              <a:gd name="connsiteX4" fmla="*/ 8836153 w 8836153"/>
              <a:gd name="connsiteY4" fmla="*/ 0 h 6857999"/>
              <a:gd name="connsiteX5" fmla="*/ 8377028 w 8836153"/>
              <a:gd name="connsiteY5" fmla="*/ 459125 h 6857999"/>
              <a:gd name="connsiteX6" fmla="*/ 4580084 w 8836153"/>
              <a:gd name="connsiteY6" fmla="*/ 4256070 h 6857999"/>
              <a:gd name="connsiteX7" fmla="*/ 1990971 w 8836153"/>
              <a:gd name="connsiteY7" fmla="*/ 6845182 h 6857999"/>
              <a:gd name="connsiteX8" fmla="*/ 1978154 w 8836153"/>
              <a:gd name="connsiteY8" fmla="*/ 6857999 h 6857999"/>
              <a:gd name="connsiteX9" fmla="*/ 0 w 8836153"/>
              <a:gd name="connsiteY9" fmla="*/ 6857999 h 6857999"/>
              <a:gd name="connsiteX10" fmla="*/ 0 w 8836153"/>
              <a:gd name="connsiteY10" fmla="*/ 6742264 h 6857999"/>
              <a:gd name="connsiteX11" fmla="*/ 0 w 8836153"/>
              <a:gd name="connsiteY11" fmla="*/ 2396450 h 6857999"/>
              <a:gd name="connsiteX12" fmla="*/ 0 w 8836153"/>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6153" h="6857999">
                <a:moveTo>
                  <a:pt x="0" y="0"/>
                </a:moveTo>
                <a:cubicBezTo>
                  <a:pt x="0" y="0"/>
                  <a:pt x="1021295" y="0"/>
                  <a:pt x="2396450" y="0"/>
                </a:cubicBezTo>
                <a:cubicBezTo>
                  <a:pt x="3805358" y="0"/>
                  <a:pt x="5601879" y="0"/>
                  <a:pt x="7010786" y="0"/>
                </a:cubicBezTo>
                <a:cubicBezTo>
                  <a:pt x="7698364" y="0"/>
                  <a:pt x="8297476" y="0"/>
                  <a:pt x="8724694" y="0"/>
                </a:cubicBezTo>
                <a:lnTo>
                  <a:pt x="8836153" y="0"/>
                </a:lnTo>
                <a:lnTo>
                  <a:pt x="8377028" y="459125"/>
                </a:lnTo>
                <a:cubicBezTo>
                  <a:pt x="7111381" y="1724773"/>
                  <a:pt x="5727369" y="3108785"/>
                  <a:pt x="4580084" y="4256070"/>
                </a:cubicBezTo>
                <a:cubicBezTo>
                  <a:pt x="3180335" y="5655818"/>
                  <a:pt x="2118262" y="6717891"/>
                  <a:pt x="1990971" y="6845182"/>
                </a:cubicBezTo>
                <a:lnTo>
                  <a:pt x="1978154" y="6857999"/>
                </a:lnTo>
                <a:lnTo>
                  <a:pt x="0" y="6857999"/>
                </a:lnTo>
                <a:lnTo>
                  <a:pt x="0" y="6742264"/>
                </a:lnTo>
                <a:cubicBezTo>
                  <a:pt x="0" y="5378828"/>
                  <a:pt x="0" y="3717301"/>
                  <a:pt x="0" y="2396450"/>
                </a:cubicBezTo>
                <a:cubicBezTo>
                  <a:pt x="0" y="1021295"/>
                  <a:pt x="0" y="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5"/>
          <p:cNvSpPr>
            <a:spLocks noGrp="1"/>
          </p:cNvSpPr>
          <p:nvPr>
            <p:ph type="pic" sz="quarter" idx="13" hasCustomPrompt="1"/>
          </p:nvPr>
        </p:nvSpPr>
        <p:spPr>
          <a:xfrm>
            <a:off x="1098232" y="1098231"/>
            <a:ext cx="2365404" cy="2365404"/>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bg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on the icon to add an icon to this location (USE ONLY WHITE ICONS over this blue background). If you don’t want an icon, just delete this box.</a:t>
            </a:r>
          </a:p>
        </p:txBody>
      </p:sp>
      <p:sp>
        <p:nvSpPr>
          <p:cNvPr id="7" name="Text Placeholder 5"/>
          <p:cNvSpPr>
            <a:spLocks noGrp="1"/>
          </p:cNvSpPr>
          <p:nvPr>
            <p:ph type="body" sz="quarter" idx="32" hasCustomPrompt="1"/>
          </p:nvPr>
        </p:nvSpPr>
        <p:spPr>
          <a:xfrm>
            <a:off x="6299326" y="2835282"/>
            <a:ext cx="3532698" cy="738664"/>
          </a:xfrm>
          <a:prstGeom prst="rect">
            <a:avLst/>
          </a:prstGeom>
          <a:noFill/>
        </p:spPr>
        <p:txBody>
          <a:bodyPr wrap="none" lIns="0" tIns="0" rIns="0" bIns="0" anchor="t" anchorCtr="0">
            <a:spAutoFit/>
          </a:bodyPr>
          <a:lstStyle>
            <a:lvl1pPr marL="0" indent="-274320" algn="l">
              <a:buSzPct val="60000"/>
              <a:buFontTx/>
              <a:buBlip>
                <a:blip r:embed="rId2"/>
              </a:buBlip>
              <a:defRPr sz="4800" b="1">
                <a:solidFill>
                  <a:schemeClr val="accent1"/>
                </a:solidFill>
                <a:latin typeface="Arial" panose="020B0604020202020204" pitchFamily="34" charset="0"/>
                <a:cs typeface="Arial" panose="020B0604020202020204" pitchFamily="34" charset="0"/>
              </a:defRPr>
            </a:lvl1pPr>
          </a:lstStyle>
          <a:p>
            <a:pPr lvl="0"/>
            <a:r>
              <a:rPr lang="en-US"/>
              <a:t> Section 00</a:t>
            </a:r>
          </a:p>
        </p:txBody>
      </p:sp>
      <p:sp>
        <p:nvSpPr>
          <p:cNvPr id="9" name="Text Placeholder 3"/>
          <p:cNvSpPr>
            <a:spLocks noGrp="1"/>
          </p:cNvSpPr>
          <p:nvPr>
            <p:ph type="body" sz="quarter" idx="18" hasCustomPrompt="1"/>
          </p:nvPr>
        </p:nvSpPr>
        <p:spPr>
          <a:xfrm>
            <a:off x="6681733" y="3714710"/>
            <a:ext cx="4445996" cy="2650920"/>
          </a:xfrm>
          <a:prstGeom prst="rect">
            <a:avLst/>
          </a:prstGeom>
        </p:spPr>
        <p:txBody>
          <a:bodyPr>
            <a:noAutofit/>
          </a:bodyPr>
          <a:lstStyle>
            <a:lvl1pPr marL="285750" indent="-285750">
              <a:buFont typeface="Wingdings" panose="05000000000000000000" pitchFamily="2" charset="2"/>
              <a:buChar char="§"/>
              <a:defRPr sz="1600">
                <a:solidFill>
                  <a:schemeClr val="tx2">
                    <a:lumMod val="75000"/>
                  </a:schemeClr>
                </a:solidFill>
              </a:defRPr>
            </a:lvl1pPr>
            <a:lvl2pPr marL="246888" indent="0">
              <a:buFontTx/>
              <a:buNone/>
              <a:defRPr/>
            </a:lvl2pPr>
          </a:lstStyle>
          <a:p>
            <a:pPr lvl="0"/>
            <a:r>
              <a:rPr lang="en-US"/>
              <a:t>Section contents</a:t>
            </a:r>
          </a:p>
        </p:txBody>
      </p:sp>
    </p:spTree>
    <p:extLst>
      <p:ext uri="{BB962C8B-B14F-4D97-AF65-F5344CB8AC3E}">
        <p14:creationId xmlns:p14="http://schemas.microsoft.com/office/powerpoint/2010/main" val="3138248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lling Question / Angled Image Right">
    <p:spTree>
      <p:nvGrpSpPr>
        <p:cNvPr id="1" name=""/>
        <p:cNvGrpSpPr/>
        <p:nvPr/>
      </p:nvGrpSpPr>
      <p:grpSpPr>
        <a:xfrm>
          <a:off x="0" y="0"/>
          <a:ext cx="0" cy="0"/>
          <a:chOff x="0" y="0"/>
          <a:chExt cx="0" cy="0"/>
        </a:xfrm>
      </p:grpSpPr>
      <p:sp>
        <p:nvSpPr>
          <p:cNvPr id="7" name="Rectangle 6"/>
          <p:cNvSpPr/>
          <p:nvPr/>
        </p:nvSpPr>
        <p:spPr>
          <a:xfrm>
            <a:off x="0" y="2"/>
            <a:ext cx="5216106" cy="4485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90971" y="633818"/>
            <a:ext cx="6998616" cy="895910"/>
          </a:xfrm>
          <a:prstGeom prst="rect">
            <a:avLst/>
          </a:prstGeom>
        </p:spPr>
        <p:txBody>
          <a:bodyPr vert="horz" wrap="square" lIns="91440" tIns="45720" rIns="91440" bIns="45720" rtlCol="0" anchor="t" anchorCtr="0">
            <a:no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a:t>Polling question</a:t>
            </a:r>
          </a:p>
        </p:txBody>
      </p:sp>
      <p:sp>
        <p:nvSpPr>
          <p:cNvPr id="5" name="Picture Placeholder 9">
            <a:extLst>
              <a:ext uri="{FF2B5EF4-FFF2-40B4-BE49-F238E27FC236}">
                <a16:creationId xmlns:a16="http://schemas.microsoft.com/office/drawing/2014/main" id="{597F6040-EC23-E942-8869-2A96458A4691}"/>
              </a:ext>
            </a:extLst>
          </p:cNvPr>
          <p:cNvSpPr>
            <a:spLocks noGrp="1"/>
          </p:cNvSpPr>
          <p:nvPr>
            <p:ph type="pic" sz="quarter" idx="10" hasCustomPrompt="1"/>
          </p:nvPr>
        </p:nvSpPr>
        <p:spPr>
          <a:xfrm>
            <a:off x="2007704" y="2"/>
            <a:ext cx="10184296" cy="6857999"/>
          </a:xfrm>
          <a:custGeom>
            <a:avLst/>
            <a:gdLst>
              <a:gd name="connsiteX0" fmla="*/ 6852171 w 10184296"/>
              <a:gd name="connsiteY0" fmla="*/ 0 h 6857999"/>
              <a:gd name="connsiteX1" fmla="*/ 10184296 w 10184296"/>
              <a:gd name="connsiteY1" fmla="*/ 0 h 6857999"/>
              <a:gd name="connsiteX2" fmla="*/ 10184296 w 10184296"/>
              <a:gd name="connsiteY2" fmla="*/ 5587462 h 6857999"/>
              <a:gd name="connsiteX3" fmla="*/ 8914815 w 10184296"/>
              <a:gd name="connsiteY3" fmla="*/ 6857999 h 6857999"/>
              <a:gd name="connsiteX4" fmla="*/ 0 w 10184296"/>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4296" h="6857999">
                <a:moveTo>
                  <a:pt x="6852171" y="0"/>
                </a:moveTo>
                <a:lnTo>
                  <a:pt x="10184296" y="0"/>
                </a:lnTo>
                <a:lnTo>
                  <a:pt x="10184296" y="5587462"/>
                </a:lnTo>
                <a:lnTo>
                  <a:pt x="8914815" y="6857999"/>
                </a:lnTo>
                <a:lnTo>
                  <a:pt x="0" y="6857999"/>
                </a:lnTo>
                <a:close/>
              </a:path>
            </a:pathLst>
          </a:custGeom>
          <a:solidFill>
            <a:schemeClr val="accent2">
              <a:lumMod val="20000"/>
              <a:lumOff val="80000"/>
            </a:schemeClr>
          </a:solidFill>
        </p:spPr>
        <p:txBody>
          <a:bodyPr wrap="square" lIns="91440" tIns="182880" rIns="274320" anchor="t" anchorCtr="0">
            <a:noAutofit/>
          </a:bodyPr>
          <a:lstStyle>
            <a:lvl1pPr marL="0" indent="0" algn="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9" name="Text Placeholder 5"/>
          <p:cNvSpPr>
            <a:spLocks noGrp="1"/>
          </p:cNvSpPr>
          <p:nvPr>
            <p:ph type="body" sz="quarter" idx="13" hasCustomPrompt="1"/>
          </p:nvPr>
        </p:nvSpPr>
        <p:spPr>
          <a:xfrm>
            <a:off x="290971" y="1873538"/>
            <a:ext cx="4925135" cy="1200329"/>
          </a:xfrm>
          <a:prstGeom prst="rect">
            <a:avLst/>
          </a:prstGeom>
        </p:spPr>
        <p:txBody>
          <a:bodyPr wrap="square">
            <a:no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2400" baseline="0">
                <a:solidFill>
                  <a:schemeClr val="tx2"/>
                </a:solidFill>
                <a:latin typeface="+mj-lt"/>
              </a:defRPr>
            </a:lvl1pPr>
          </a:lstStyle>
          <a:p>
            <a:pPr marL="0" marR="0" lvl="0" indent="0" algn="l" defTabSz="342900" rtl="0" eaLnBrk="1" fontAlgn="auto" latinLnBrk="0" hangingPunct="1">
              <a:lnSpc>
                <a:spcPct val="100000"/>
              </a:lnSpc>
              <a:spcBef>
                <a:spcPts val="600"/>
              </a:spcBef>
              <a:spcAft>
                <a:spcPts val="600"/>
              </a:spcAft>
              <a:buClr>
                <a:schemeClr val="accent1"/>
              </a:buClr>
              <a:buSzPct val="65000"/>
              <a:buFontTx/>
              <a:buNone/>
              <a:tabLst/>
              <a:defRPr/>
            </a:pPr>
            <a:r>
              <a:rPr lang="en-US"/>
              <a:t>Click here to add a question (max 3 lines), or delete if not needed.</a:t>
            </a:r>
          </a:p>
        </p:txBody>
      </p:sp>
    </p:spTree>
    <p:extLst>
      <p:ext uri="{BB962C8B-B14F-4D97-AF65-F5344CB8AC3E}">
        <p14:creationId xmlns:p14="http://schemas.microsoft.com/office/powerpoint/2010/main" val="4023364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earning Objectives - Editable Icon">
    <p:spTree>
      <p:nvGrpSpPr>
        <p:cNvPr id="1" name=""/>
        <p:cNvGrpSpPr/>
        <p:nvPr/>
      </p:nvGrpSpPr>
      <p:grpSpPr>
        <a:xfrm>
          <a:off x="0" y="0"/>
          <a:ext cx="0" cy="0"/>
          <a:chOff x="0" y="0"/>
          <a:chExt cx="0" cy="0"/>
        </a:xfrm>
      </p:grpSpPr>
      <p:sp>
        <p:nvSpPr>
          <p:cNvPr id="3" name="Freeform 2"/>
          <p:cNvSpPr/>
          <p:nvPr/>
        </p:nvSpPr>
        <p:spPr>
          <a:xfrm>
            <a:off x="0" y="0"/>
            <a:ext cx="8836153" cy="6857999"/>
          </a:xfrm>
          <a:custGeom>
            <a:avLst/>
            <a:gdLst>
              <a:gd name="connsiteX0" fmla="*/ 0 w 8836153"/>
              <a:gd name="connsiteY0" fmla="*/ 0 h 6857999"/>
              <a:gd name="connsiteX1" fmla="*/ 2396450 w 8836153"/>
              <a:gd name="connsiteY1" fmla="*/ 0 h 6857999"/>
              <a:gd name="connsiteX2" fmla="*/ 7010786 w 8836153"/>
              <a:gd name="connsiteY2" fmla="*/ 0 h 6857999"/>
              <a:gd name="connsiteX3" fmla="*/ 8724694 w 8836153"/>
              <a:gd name="connsiteY3" fmla="*/ 0 h 6857999"/>
              <a:gd name="connsiteX4" fmla="*/ 8836153 w 8836153"/>
              <a:gd name="connsiteY4" fmla="*/ 0 h 6857999"/>
              <a:gd name="connsiteX5" fmla="*/ 8377028 w 8836153"/>
              <a:gd name="connsiteY5" fmla="*/ 459125 h 6857999"/>
              <a:gd name="connsiteX6" fmla="*/ 4580084 w 8836153"/>
              <a:gd name="connsiteY6" fmla="*/ 4256070 h 6857999"/>
              <a:gd name="connsiteX7" fmla="*/ 1990971 w 8836153"/>
              <a:gd name="connsiteY7" fmla="*/ 6845182 h 6857999"/>
              <a:gd name="connsiteX8" fmla="*/ 1978154 w 8836153"/>
              <a:gd name="connsiteY8" fmla="*/ 6857999 h 6857999"/>
              <a:gd name="connsiteX9" fmla="*/ 0 w 8836153"/>
              <a:gd name="connsiteY9" fmla="*/ 6857999 h 6857999"/>
              <a:gd name="connsiteX10" fmla="*/ 0 w 8836153"/>
              <a:gd name="connsiteY10" fmla="*/ 6742264 h 6857999"/>
              <a:gd name="connsiteX11" fmla="*/ 0 w 8836153"/>
              <a:gd name="connsiteY11" fmla="*/ 2396450 h 6857999"/>
              <a:gd name="connsiteX12" fmla="*/ 0 w 8836153"/>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6153" h="6857999">
                <a:moveTo>
                  <a:pt x="0" y="0"/>
                </a:moveTo>
                <a:cubicBezTo>
                  <a:pt x="0" y="0"/>
                  <a:pt x="1021295" y="0"/>
                  <a:pt x="2396450" y="0"/>
                </a:cubicBezTo>
                <a:cubicBezTo>
                  <a:pt x="3805358" y="0"/>
                  <a:pt x="5601879" y="0"/>
                  <a:pt x="7010786" y="0"/>
                </a:cubicBezTo>
                <a:cubicBezTo>
                  <a:pt x="7698364" y="0"/>
                  <a:pt x="8297476" y="0"/>
                  <a:pt x="8724694" y="0"/>
                </a:cubicBezTo>
                <a:lnTo>
                  <a:pt x="8836153" y="0"/>
                </a:lnTo>
                <a:lnTo>
                  <a:pt x="8377028" y="459125"/>
                </a:lnTo>
                <a:cubicBezTo>
                  <a:pt x="7111381" y="1724773"/>
                  <a:pt x="5727369" y="3108785"/>
                  <a:pt x="4580084" y="4256070"/>
                </a:cubicBezTo>
                <a:cubicBezTo>
                  <a:pt x="3180335" y="5655818"/>
                  <a:pt x="2118262" y="6717891"/>
                  <a:pt x="1990971" y="6845182"/>
                </a:cubicBezTo>
                <a:lnTo>
                  <a:pt x="1978154" y="6857999"/>
                </a:lnTo>
                <a:lnTo>
                  <a:pt x="0" y="6857999"/>
                </a:lnTo>
                <a:lnTo>
                  <a:pt x="0" y="6742264"/>
                </a:lnTo>
                <a:cubicBezTo>
                  <a:pt x="0" y="5378828"/>
                  <a:pt x="0" y="3717301"/>
                  <a:pt x="0" y="2396450"/>
                </a:cubicBezTo>
                <a:cubicBezTo>
                  <a:pt x="0" y="1021295"/>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p:cNvSpPr>
            <a:spLocks noGrp="1"/>
          </p:cNvSpPr>
          <p:nvPr>
            <p:ph type="body" sz="quarter" idx="18"/>
          </p:nvPr>
        </p:nvSpPr>
        <p:spPr>
          <a:xfrm>
            <a:off x="6522411" y="2537138"/>
            <a:ext cx="4823254" cy="376345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txBox="1">
            <a:spLocks/>
          </p:cNvSpPr>
          <p:nvPr/>
        </p:nvSpPr>
        <p:spPr>
          <a:xfrm>
            <a:off x="290971" y="633818"/>
            <a:ext cx="6998616" cy="895910"/>
          </a:xfrm>
          <a:prstGeom prst="rect">
            <a:avLst/>
          </a:prstGeom>
        </p:spPr>
        <p:txBody>
          <a:bodyPr vert="horz" wrap="square" lIns="91440" tIns="45720" rIns="91440" bIns="45720" rtlCol="0" anchor="t" anchorCtr="0">
            <a:no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a:solidFill>
                  <a:schemeClr val="bg1"/>
                </a:solidFill>
              </a:rPr>
              <a:t>Learning objectives</a:t>
            </a:r>
          </a:p>
        </p:txBody>
      </p:sp>
      <p:sp>
        <p:nvSpPr>
          <p:cNvPr id="8" name="Picture Placeholder 5"/>
          <p:cNvSpPr>
            <a:spLocks noGrp="1"/>
          </p:cNvSpPr>
          <p:nvPr>
            <p:ph type="pic" sz="quarter" idx="13" hasCustomPrompt="1"/>
          </p:nvPr>
        </p:nvSpPr>
        <p:spPr>
          <a:xfrm>
            <a:off x="1098232" y="1961115"/>
            <a:ext cx="2365404" cy="2365404"/>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bg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on the icon to add an icon to this location (USE ONLY WHITE ICONS over this blue background). If you don’t want an icon, just delete this box.</a:t>
            </a:r>
          </a:p>
        </p:txBody>
      </p:sp>
    </p:spTree>
    <p:extLst>
      <p:ext uri="{BB962C8B-B14F-4D97-AF65-F5344CB8AC3E}">
        <p14:creationId xmlns:p14="http://schemas.microsoft.com/office/powerpoint/2010/main" val="4121474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eft Angle-  Editable Title - Editable Icon">
    <p:spTree>
      <p:nvGrpSpPr>
        <p:cNvPr id="1" name=""/>
        <p:cNvGrpSpPr/>
        <p:nvPr/>
      </p:nvGrpSpPr>
      <p:grpSpPr>
        <a:xfrm>
          <a:off x="0" y="0"/>
          <a:ext cx="0" cy="0"/>
          <a:chOff x="0" y="0"/>
          <a:chExt cx="0" cy="0"/>
        </a:xfrm>
      </p:grpSpPr>
      <p:sp>
        <p:nvSpPr>
          <p:cNvPr id="3" name="Freeform 2"/>
          <p:cNvSpPr/>
          <p:nvPr/>
        </p:nvSpPr>
        <p:spPr>
          <a:xfrm>
            <a:off x="0" y="0"/>
            <a:ext cx="8836153" cy="6857999"/>
          </a:xfrm>
          <a:custGeom>
            <a:avLst/>
            <a:gdLst>
              <a:gd name="connsiteX0" fmla="*/ 0 w 8836153"/>
              <a:gd name="connsiteY0" fmla="*/ 0 h 6857999"/>
              <a:gd name="connsiteX1" fmla="*/ 2396450 w 8836153"/>
              <a:gd name="connsiteY1" fmla="*/ 0 h 6857999"/>
              <a:gd name="connsiteX2" fmla="*/ 7010786 w 8836153"/>
              <a:gd name="connsiteY2" fmla="*/ 0 h 6857999"/>
              <a:gd name="connsiteX3" fmla="*/ 8724694 w 8836153"/>
              <a:gd name="connsiteY3" fmla="*/ 0 h 6857999"/>
              <a:gd name="connsiteX4" fmla="*/ 8836153 w 8836153"/>
              <a:gd name="connsiteY4" fmla="*/ 0 h 6857999"/>
              <a:gd name="connsiteX5" fmla="*/ 8377028 w 8836153"/>
              <a:gd name="connsiteY5" fmla="*/ 459125 h 6857999"/>
              <a:gd name="connsiteX6" fmla="*/ 4580084 w 8836153"/>
              <a:gd name="connsiteY6" fmla="*/ 4256070 h 6857999"/>
              <a:gd name="connsiteX7" fmla="*/ 1990971 w 8836153"/>
              <a:gd name="connsiteY7" fmla="*/ 6845182 h 6857999"/>
              <a:gd name="connsiteX8" fmla="*/ 1978154 w 8836153"/>
              <a:gd name="connsiteY8" fmla="*/ 6857999 h 6857999"/>
              <a:gd name="connsiteX9" fmla="*/ 0 w 8836153"/>
              <a:gd name="connsiteY9" fmla="*/ 6857999 h 6857999"/>
              <a:gd name="connsiteX10" fmla="*/ 0 w 8836153"/>
              <a:gd name="connsiteY10" fmla="*/ 6742264 h 6857999"/>
              <a:gd name="connsiteX11" fmla="*/ 0 w 8836153"/>
              <a:gd name="connsiteY11" fmla="*/ 2396450 h 6857999"/>
              <a:gd name="connsiteX12" fmla="*/ 0 w 8836153"/>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6153" h="6857999">
                <a:moveTo>
                  <a:pt x="0" y="0"/>
                </a:moveTo>
                <a:cubicBezTo>
                  <a:pt x="0" y="0"/>
                  <a:pt x="1021295" y="0"/>
                  <a:pt x="2396450" y="0"/>
                </a:cubicBezTo>
                <a:cubicBezTo>
                  <a:pt x="3805358" y="0"/>
                  <a:pt x="5601879" y="0"/>
                  <a:pt x="7010786" y="0"/>
                </a:cubicBezTo>
                <a:cubicBezTo>
                  <a:pt x="7698364" y="0"/>
                  <a:pt x="8297476" y="0"/>
                  <a:pt x="8724694" y="0"/>
                </a:cubicBezTo>
                <a:lnTo>
                  <a:pt x="8836153" y="0"/>
                </a:lnTo>
                <a:lnTo>
                  <a:pt x="8377028" y="459125"/>
                </a:lnTo>
                <a:cubicBezTo>
                  <a:pt x="7111381" y="1724773"/>
                  <a:pt x="5727369" y="3108785"/>
                  <a:pt x="4580084" y="4256070"/>
                </a:cubicBezTo>
                <a:cubicBezTo>
                  <a:pt x="3180335" y="5655818"/>
                  <a:pt x="2118262" y="6717891"/>
                  <a:pt x="1990971" y="6845182"/>
                </a:cubicBezTo>
                <a:lnTo>
                  <a:pt x="1978154" y="6857999"/>
                </a:lnTo>
                <a:lnTo>
                  <a:pt x="0" y="6857999"/>
                </a:lnTo>
                <a:lnTo>
                  <a:pt x="0" y="6742264"/>
                </a:lnTo>
                <a:cubicBezTo>
                  <a:pt x="0" y="5378828"/>
                  <a:pt x="0" y="3717301"/>
                  <a:pt x="0" y="2396450"/>
                </a:cubicBezTo>
                <a:cubicBezTo>
                  <a:pt x="0" y="1021295"/>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p:cNvSpPr>
            <a:spLocks noGrp="1"/>
          </p:cNvSpPr>
          <p:nvPr>
            <p:ph type="body" sz="quarter" idx="18"/>
          </p:nvPr>
        </p:nvSpPr>
        <p:spPr>
          <a:xfrm>
            <a:off x="6522411" y="2537138"/>
            <a:ext cx="4823254" cy="376345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5"/>
          <p:cNvSpPr>
            <a:spLocks noGrp="1"/>
          </p:cNvSpPr>
          <p:nvPr>
            <p:ph type="pic" sz="quarter" idx="13" hasCustomPrompt="1"/>
          </p:nvPr>
        </p:nvSpPr>
        <p:spPr>
          <a:xfrm>
            <a:off x="1098232" y="1961115"/>
            <a:ext cx="2365404" cy="2365404"/>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bg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on the icon to add an icon to this location (USE ONLY WHITE ICONS over this blue background). If you don’t want an icon, just delete this box.</a:t>
            </a:r>
          </a:p>
        </p:txBody>
      </p:sp>
      <p:sp>
        <p:nvSpPr>
          <p:cNvPr id="7" name="Title 1"/>
          <p:cNvSpPr>
            <a:spLocks noGrp="1"/>
          </p:cNvSpPr>
          <p:nvPr>
            <p:ph type="title" hasCustomPrompt="1"/>
          </p:nvPr>
        </p:nvSpPr>
        <p:spPr>
          <a:xfrm>
            <a:off x="290971" y="633818"/>
            <a:ext cx="7008326" cy="1221932"/>
          </a:xfrm>
          <a:prstGeom prst="rect">
            <a:avLst/>
          </a:prstGeom>
        </p:spPr>
        <p:txBody>
          <a:bodyPr lIns="91440" anchor="t" anchorCtr="0">
            <a:noAutofit/>
          </a:bodyPr>
          <a:lstStyle>
            <a:lvl1pPr algn="l">
              <a:defRPr sz="4800">
                <a:solidFill>
                  <a:schemeClr val="bg1"/>
                </a:solidFill>
              </a:defRPr>
            </a:lvl1pPr>
          </a:lstStyle>
          <a:p>
            <a:r>
              <a:rPr lang="en-US"/>
              <a:t>Click to edit text</a:t>
            </a:r>
          </a:p>
        </p:txBody>
      </p:sp>
    </p:spTree>
    <p:extLst>
      <p:ext uri="{BB962C8B-B14F-4D97-AF65-F5344CB8AC3E}">
        <p14:creationId xmlns:p14="http://schemas.microsoft.com/office/powerpoint/2010/main" val="308152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efault Cover-Co-Branded">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893"/>
            <a:ext cx="12192000" cy="3492500"/>
          </a:xfrm>
          <a:prstGeom prst="rect">
            <a:avLst/>
          </a:prstGeom>
        </p:spPr>
      </p:pic>
      <p:sp>
        <p:nvSpPr>
          <p:cNvPr id="10" name="Rectangle 9"/>
          <p:cNvSpPr/>
          <p:nvPr/>
        </p:nvSpPr>
        <p:spPr>
          <a:xfrm>
            <a:off x="1" y="3429001"/>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p:cNvSpPr>
            <a:spLocks noGrp="1"/>
          </p:cNvSpPr>
          <p:nvPr>
            <p:ph type="body" sz="quarter" idx="15" hasCustomPrompt="1"/>
          </p:nvPr>
        </p:nvSpPr>
        <p:spPr>
          <a:xfrm>
            <a:off x="457406" y="3729177"/>
            <a:ext cx="2743200" cy="1811365"/>
          </a:xfrm>
          <a:prstGeom prst="rect">
            <a:avLst/>
          </a:prstGeom>
          <a:solidFill>
            <a:schemeClr val="accent4">
              <a:lumMod val="20000"/>
              <a:lumOff val="80000"/>
              <a:alpha val="50000"/>
            </a:schemeClr>
          </a:solidFill>
        </p:spPr>
        <p:txBody>
          <a:bodyPr>
            <a:normAutofit/>
          </a:bodyPr>
          <a:lstStyle>
            <a:lvl1pPr marL="0" indent="0">
              <a:buNone/>
              <a:defRPr sz="1100" b="0" baseline="0">
                <a:solidFill>
                  <a:schemeClr val="accent4"/>
                </a:solidFill>
              </a:defRPr>
            </a:lvl1pPr>
          </a:lstStyle>
          <a:p>
            <a:pPr lvl="0"/>
            <a:r>
              <a:rPr lang="en-US"/>
              <a:t>TIP: DELETE BEFORE PRESENTING!</a:t>
            </a:r>
            <a:br>
              <a:rPr lang="en-US"/>
            </a:br>
            <a:r>
              <a:rPr lang="en-US"/>
              <a:t>Use this space to insert partner logos. Be careful to size the logos so that they appear similar in scale to the BerryDunn logo – no one logo should dominate.</a:t>
            </a:r>
          </a:p>
        </p:txBody>
      </p:sp>
      <p:sp>
        <p:nvSpPr>
          <p:cNvPr id="8" name="Freeform 7"/>
          <p:cNvSpPr/>
          <p:nvPr/>
        </p:nvSpPr>
        <p:spPr>
          <a:xfrm>
            <a:off x="609600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5"/>
          <p:cNvSpPr>
            <a:spLocks noChangeAspect="1"/>
          </p:cNvSpPr>
          <p:nvPr/>
        </p:nvSpPr>
        <p:spPr bwMode="auto">
          <a:xfrm>
            <a:off x="11631508" y="2868509"/>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Subtitle 2"/>
          <p:cNvSpPr>
            <a:spLocks noGrp="1"/>
          </p:cNvSpPr>
          <p:nvPr>
            <p:ph type="subTitle" idx="1" hasCustomPrompt="1"/>
          </p:nvPr>
        </p:nvSpPr>
        <p:spPr>
          <a:xfrm>
            <a:off x="3610880" y="4882614"/>
            <a:ext cx="8122809" cy="369332"/>
          </a:xfrm>
          <a:prstGeom prst="rect">
            <a:avLst/>
          </a:prstGeom>
        </p:spPr>
        <p:txBody>
          <a:bodyPr wrap="square" lIns="91440" anchor="t">
            <a:spAutoFit/>
          </a:bodyPr>
          <a:lstStyle>
            <a:lvl1pPr marL="0" indent="0" algn="l">
              <a:buNone/>
              <a:defRPr sz="1800" b="0" cap="none" baseline="0">
                <a:solidFill>
                  <a:schemeClr val="accent2">
                    <a:lumMod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Subtitle goes here</a:t>
            </a:r>
          </a:p>
        </p:txBody>
      </p:sp>
      <p:sp>
        <p:nvSpPr>
          <p:cNvPr id="16" name="Title 1"/>
          <p:cNvSpPr>
            <a:spLocks noGrp="1"/>
          </p:cNvSpPr>
          <p:nvPr>
            <p:ph type="title" hasCustomPrompt="1"/>
          </p:nvPr>
        </p:nvSpPr>
        <p:spPr>
          <a:xfrm>
            <a:off x="3610880" y="3634883"/>
            <a:ext cx="8122809" cy="1221932"/>
          </a:xfrm>
          <a:prstGeom prst="rect">
            <a:avLst/>
          </a:prstGeom>
        </p:spPr>
        <p:txBody>
          <a:bodyPr lIns="91440" anchor="b" anchorCtr="0">
            <a:noAutofit/>
          </a:bodyPr>
          <a:lstStyle>
            <a:lvl1pPr>
              <a:defRPr sz="3200"/>
            </a:lvl1pPr>
          </a:lstStyle>
          <a:p>
            <a:r>
              <a:rPr lang="en-US"/>
              <a:t>Title of the presentation goes here with a max height of two lines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914" y="6008878"/>
            <a:ext cx="2743200" cy="470916"/>
          </a:xfrm>
          <a:prstGeom prst="rect">
            <a:avLst/>
          </a:prstGeom>
        </p:spPr>
      </p:pic>
      <p:sp>
        <p:nvSpPr>
          <p:cNvPr id="19" name="Text Placeholder 6"/>
          <p:cNvSpPr>
            <a:spLocks noGrp="1"/>
          </p:cNvSpPr>
          <p:nvPr>
            <p:ph type="body" sz="quarter" idx="14" hasCustomPrompt="1"/>
          </p:nvPr>
        </p:nvSpPr>
        <p:spPr>
          <a:xfrm>
            <a:off x="8883696" y="6136984"/>
            <a:ext cx="2849994" cy="363176"/>
          </a:xfrm>
          <a:prstGeom prst="rect">
            <a:avLst/>
          </a:prstGeom>
        </p:spPr>
        <p:txBody>
          <a:bodyPr wrap="square" lIns="91440" anchor="ctr" anchorCtr="0">
            <a:spAutoFit/>
          </a:bodyPr>
          <a:lstStyle>
            <a:lvl1pPr marL="0" indent="0" algn="r">
              <a:buNone/>
              <a:defRPr sz="1600" baseline="0">
                <a:solidFill>
                  <a:schemeClr val="accent1"/>
                </a:solidFill>
                <a:latin typeface="+mn-lt"/>
              </a:defRPr>
            </a:lvl1pPr>
          </a:lstStyle>
          <a:p>
            <a:pPr lvl="0"/>
            <a:r>
              <a:rPr lang="en-US"/>
              <a:t>Month 00, 0000</a:t>
            </a:r>
          </a:p>
        </p:txBody>
      </p:sp>
    </p:spTree>
    <p:extLst>
      <p:ext uri="{BB962C8B-B14F-4D97-AF65-F5344CB8AC3E}">
        <p14:creationId xmlns:p14="http://schemas.microsoft.com/office/powerpoint/2010/main" val="46681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reak slide - 4 presenters">
    <p:spTree>
      <p:nvGrpSpPr>
        <p:cNvPr id="1" name=""/>
        <p:cNvGrpSpPr/>
        <p:nvPr/>
      </p:nvGrpSpPr>
      <p:grpSpPr>
        <a:xfrm>
          <a:off x="0" y="0"/>
          <a:ext cx="0" cy="0"/>
          <a:chOff x="0" y="0"/>
          <a:chExt cx="0" cy="0"/>
        </a:xfrm>
      </p:grpSpPr>
      <p:sp>
        <p:nvSpPr>
          <p:cNvPr id="7" name="Rectangle 6"/>
          <p:cNvSpPr/>
          <p:nvPr/>
        </p:nvSpPr>
        <p:spPr>
          <a:xfrm>
            <a:off x="0" y="2"/>
            <a:ext cx="5216106" cy="4485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1D2F861D-C382-A914-48D1-70DA91A86452}"/>
              </a:ext>
            </a:extLst>
          </p:cNvPr>
          <p:cNvSpPr>
            <a:spLocks noGrp="1"/>
          </p:cNvSpPr>
          <p:nvPr>
            <p:ph type="pic" sz="quarter" idx="10" hasCustomPrompt="1"/>
          </p:nvPr>
        </p:nvSpPr>
        <p:spPr>
          <a:xfrm>
            <a:off x="2007704" y="2"/>
            <a:ext cx="10184296" cy="6857999"/>
          </a:xfrm>
          <a:custGeom>
            <a:avLst/>
            <a:gdLst>
              <a:gd name="connsiteX0" fmla="*/ 6852171 w 10184296"/>
              <a:gd name="connsiteY0" fmla="*/ 0 h 6857999"/>
              <a:gd name="connsiteX1" fmla="*/ 10184296 w 10184296"/>
              <a:gd name="connsiteY1" fmla="*/ 0 h 6857999"/>
              <a:gd name="connsiteX2" fmla="*/ 10184296 w 10184296"/>
              <a:gd name="connsiteY2" fmla="*/ 5587462 h 6857999"/>
              <a:gd name="connsiteX3" fmla="*/ 8914815 w 10184296"/>
              <a:gd name="connsiteY3" fmla="*/ 6857999 h 6857999"/>
              <a:gd name="connsiteX4" fmla="*/ 0 w 10184296"/>
              <a:gd name="connsiteY4" fmla="*/ 6857999 h 6857999"/>
              <a:gd name="connsiteX5" fmla="*/ 1223724 w 10184296"/>
              <a:gd name="connsiteY5" fmla="*/ 5633234 h 6857999"/>
              <a:gd name="connsiteX6" fmla="*/ 8084562 w 10184296"/>
              <a:gd name="connsiteY6" fmla="*/ 5633234 h 6857999"/>
              <a:gd name="connsiteX7" fmla="*/ 8084562 w 10184296"/>
              <a:gd name="connsiteY7" fmla="*/ 3846741 h 6857999"/>
              <a:gd name="connsiteX8" fmla="*/ 3008699 w 10184296"/>
              <a:gd name="connsiteY8" fmla="*/ 38467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4296" h="6857999">
                <a:moveTo>
                  <a:pt x="6852171" y="0"/>
                </a:moveTo>
                <a:lnTo>
                  <a:pt x="10184296" y="0"/>
                </a:lnTo>
                <a:lnTo>
                  <a:pt x="10184296" y="5587462"/>
                </a:lnTo>
                <a:lnTo>
                  <a:pt x="8914815" y="6857999"/>
                </a:lnTo>
                <a:lnTo>
                  <a:pt x="0" y="6857999"/>
                </a:lnTo>
                <a:lnTo>
                  <a:pt x="1223724" y="5633234"/>
                </a:lnTo>
                <a:lnTo>
                  <a:pt x="8084562" y="5633234"/>
                </a:lnTo>
                <a:lnTo>
                  <a:pt x="8084562" y="3846741"/>
                </a:lnTo>
                <a:lnTo>
                  <a:pt x="3008699" y="3846741"/>
                </a:lnTo>
                <a:close/>
              </a:path>
            </a:pathLst>
          </a:custGeom>
          <a:solidFill>
            <a:schemeClr val="accent2">
              <a:lumMod val="20000"/>
              <a:lumOff val="80000"/>
            </a:schemeClr>
          </a:solidFill>
        </p:spPr>
        <p:txBody>
          <a:bodyPr wrap="square" lIns="91440" tIns="182880" rIns="274320" anchor="t" anchorCtr="0">
            <a:noAutofit/>
          </a:bodyPr>
          <a:lstStyle>
            <a:lvl1pPr marL="0" indent="0" algn="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6" name="Title 1"/>
          <p:cNvSpPr txBox="1">
            <a:spLocks/>
          </p:cNvSpPr>
          <p:nvPr/>
        </p:nvSpPr>
        <p:spPr>
          <a:xfrm>
            <a:off x="290971" y="285625"/>
            <a:ext cx="6998616" cy="895910"/>
          </a:xfrm>
          <a:prstGeom prst="rect">
            <a:avLst/>
          </a:prstGeom>
        </p:spPr>
        <p:txBody>
          <a:bodyPr vert="horz" wrap="square" lIns="91440" tIns="45720" rIns="91440" bIns="45720" rtlCol="0" anchor="t" anchorCtr="0">
            <a:no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a:t>Break</a:t>
            </a:r>
          </a:p>
        </p:txBody>
      </p:sp>
      <p:sp>
        <p:nvSpPr>
          <p:cNvPr id="3" name="Title 1">
            <a:extLst>
              <a:ext uri="{FF2B5EF4-FFF2-40B4-BE49-F238E27FC236}">
                <a16:creationId xmlns:a16="http://schemas.microsoft.com/office/drawing/2014/main" id="{01A90A8B-1D06-E696-E637-EBFFA483378F}"/>
              </a:ext>
            </a:extLst>
          </p:cNvPr>
          <p:cNvSpPr txBox="1">
            <a:spLocks/>
          </p:cNvSpPr>
          <p:nvPr/>
        </p:nvSpPr>
        <p:spPr>
          <a:xfrm>
            <a:off x="290971" y="1196287"/>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a:latin typeface="+mn-lt"/>
              </a:rPr>
              <a:t>Next session:</a:t>
            </a:r>
          </a:p>
        </p:txBody>
      </p:sp>
      <p:sp>
        <p:nvSpPr>
          <p:cNvPr id="8" name="Title 1">
            <a:extLst>
              <a:ext uri="{FF2B5EF4-FFF2-40B4-BE49-F238E27FC236}">
                <a16:creationId xmlns:a16="http://schemas.microsoft.com/office/drawing/2014/main" id="{0172750C-B0D4-9555-4618-7B4045CD38F3}"/>
              </a:ext>
            </a:extLst>
          </p:cNvPr>
          <p:cNvSpPr txBox="1">
            <a:spLocks/>
          </p:cNvSpPr>
          <p:nvPr/>
        </p:nvSpPr>
        <p:spPr>
          <a:xfrm>
            <a:off x="290971" y="2459491"/>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a:latin typeface="+mn-lt"/>
              </a:rPr>
              <a:t>Begins at</a:t>
            </a:r>
          </a:p>
        </p:txBody>
      </p:sp>
      <p:sp>
        <p:nvSpPr>
          <p:cNvPr id="9" name="Text Placeholder 5"/>
          <p:cNvSpPr>
            <a:spLocks noGrp="1"/>
          </p:cNvSpPr>
          <p:nvPr>
            <p:ph type="body" sz="quarter" idx="13" hasCustomPrompt="1"/>
          </p:nvPr>
        </p:nvSpPr>
        <p:spPr>
          <a:xfrm>
            <a:off x="290971" y="1596397"/>
            <a:ext cx="5310576" cy="707886"/>
          </a:xfrm>
          <a:prstGeom prst="rect">
            <a:avLst/>
          </a:prstGeom>
        </p:spPr>
        <p:txBody>
          <a:bodyPr wrap="square">
            <a:no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2000" baseline="0">
                <a:solidFill>
                  <a:schemeClr val="accent2">
                    <a:lumMod val="75000"/>
                  </a:schemeClr>
                </a:solidFill>
                <a:latin typeface="+mn-lt"/>
              </a:defRPr>
            </a:lvl1pPr>
          </a:lstStyle>
          <a:p>
            <a:pPr marL="0" marR="0" lvl="0" indent="0" algn="l" defTabSz="342900" rtl="0" eaLnBrk="1" fontAlgn="auto" latinLnBrk="0" hangingPunct="1">
              <a:lnSpc>
                <a:spcPct val="100000"/>
              </a:lnSpc>
              <a:spcBef>
                <a:spcPts val="600"/>
              </a:spcBef>
              <a:spcAft>
                <a:spcPts val="600"/>
              </a:spcAft>
              <a:buClr>
                <a:schemeClr val="accent1"/>
              </a:buClr>
              <a:buSzPct val="65000"/>
              <a:buFontTx/>
              <a:buNone/>
              <a:tabLst/>
              <a:defRPr/>
            </a:pPr>
            <a:r>
              <a:rPr lang="en-US"/>
              <a:t>Click here to add the session name </a:t>
            </a:r>
            <a:br>
              <a:rPr lang="en-US"/>
            </a:br>
            <a:r>
              <a:rPr lang="en-US"/>
              <a:t>(max 2 lines)</a:t>
            </a:r>
          </a:p>
        </p:txBody>
      </p:sp>
      <p:sp>
        <p:nvSpPr>
          <p:cNvPr id="4" name="Text Placeholder 5">
            <a:extLst>
              <a:ext uri="{FF2B5EF4-FFF2-40B4-BE49-F238E27FC236}">
                <a16:creationId xmlns:a16="http://schemas.microsoft.com/office/drawing/2014/main" id="{6181BAFC-89CB-D0D9-4DEC-1550B2D8ACB5}"/>
              </a:ext>
            </a:extLst>
          </p:cNvPr>
          <p:cNvSpPr>
            <a:spLocks noGrp="1"/>
          </p:cNvSpPr>
          <p:nvPr>
            <p:ph type="body" sz="quarter" idx="14" hasCustomPrompt="1"/>
          </p:nvPr>
        </p:nvSpPr>
        <p:spPr>
          <a:xfrm>
            <a:off x="290972" y="2859601"/>
            <a:ext cx="2221936" cy="769441"/>
          </a:xfrm>
          <a:prstGeom prst="rect">
            <a:avLst/>
          </a:prstGeom>
        </p:spPr>
        <p:txBody>
          <a:bodyPr wrap="square">
            <a:sp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4400" b="1" baseline="0">
                <a:solidFill>
                  <a:schemeClr val="accent2">
                    <a:lumMod val="75000"/>
                  </a:schemeClr>
                </a:solidFill>
                <a:latin typeface="+mn-lt"/>
              </a:defRPr>
            </a:lvl1pPr>
          </a:lstStyle>
          <a:p>
            <a:pPr lvl="0"/>
            <a:r>
              <a:rPr lang="en-US"/>
              <a:t>00:00</a:t>
            </a:r>
          </a:p>
        </p:txBody>
      </p:sp>
      <p:sp>
        <p:nvSpPr>
          <p:cNvPr id="13" name="Title 1">
            <a:extLst>
              <a:ext uri="{FF2B5EF4-FFF2-40B4-BE49-F238E27FC236}">
                <a16:creationId xmlns:a16="http://schemas.microsoft.com/office/drawing/2014/main" id="{FDD95E4B-9F45-728E-E172-909F553FB9DA}"/>
              </a:ext>
            </a:extLst>
          </p:cNvPr>
          <p:cNvSpPr txBox="1">
            <a:spLocks/>
          </p:cNvSpPr>
          <p:nvPr/>
        </p:nvSpPr>
        <p:spPr>
          <a:xfrm>
            <a:off x="290971" y="4487719"/>
            <a:ext cx="2221937" cy="52322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a:latin typeface="+mn-lt"/>
              </a:rPr>
              <a:t>Presenters:</a:t>
            </a:r>
          </a:p>
        </p:txBody>
      </p:sp>
      <p:sp>
        <p:nvSpPr>
          <p:cNvPr id="14" name="Text Placeholder 5">
            <a:extLst>
              <a:ext uri="{FF2B5EF4-FFF2-40B4-BE49-F238E27FC236}">
                <a16:creationId xmlns:a16="http://schemas.microsoft.com/office/drawing/2014/main" id="{BC50540C-0A30-B9B2-7E9B-17C40451E237}"/>
              </a:ext>
            </a:extLst>
          </p:cNvPr>
          <p:cNvSpPr>
            <a:spLocks noGrp="1"/>
          </p:cNvSpPr>
          <p:nvPr>
            <p:ph type="body" sz="quarter" idx="11" hasCustomPrompt="1"/>
          </p:nvPr>
        </p:nvSpPr>
        <p:spPr>
          <a:xfrm>
            <a:off x="2859763"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5" name="Picture Placeholder 15">
            <a:extLst>
              <a:ext uri="{FF2B5EF4-FFF2-40B4-BE49-F238E27FC236}">
                <a16:creationId xmlns:a16="http://schemas.microsoft.com/office/drawing/2014/main" id="{641485A5-ACCA-6B10-9D87-7057F7F40FC6}"/>
              </a:ext>
            </a:extLst>
          </p:cNvPr>
          <p:cNvSpPr>
            <a:spLocks noGrp="1" noChangeAspect="1"/>
          </p:cNvSpPr>
          <p:nvPr>
            <p:ph type="pic" sz="quarter" idx="29" hasCustomPrompt="1"/>
          </p:nvPr>
        </p:nvSpPr>
        <p:spPr>
          <a:xfrm>
            <a:off x="3165958"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a:t>Click on the icon to add an image</a:t>
            </a:r>
          </a:p>
        </p:txBody>
      </p:sp>
      <p:sp>
        <p:nvSpPr>
          <p:cNvPr id="16" name="Text Placeholder 5">
            <a:extLst>
              <a:ext uri="{FF2B5EF4-FFF2-40B4-BE49-F238E27FC236}">
                <a16:creationId xmlns:a16="http://schemas.microsoft.com/office/drawing/2014/main" id="{40687CD6-3A04-26A5-B2FD-1F27744B44C1}"/>
              </a:ext>
            </a:extLst>
          </p:cNvPr>
          <p:cNvSpPr>
            <a:spLocks noGrp="1"/>
          </p:cNvSpPr>
          <p:nvPr>
            <p:ph type="body" sz="quarter" idx="30" hasCustomPrompt="1"/>
          </p:nvPr>
        </p:nvSpPr>
        <p:spPr>
          <a:xfrm>
            <a:off x="4657771"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7" name="Picture Placeholder 15">
            <a:extLst>
              <a:ext uri="{FF2B5EF4-FFF2-40B4-BE49-F238E27FC236}">
                <a16:creationId xmlns:a16="http://schemas.microsoft.com/office/drawing/2014/main" id="{84545BE5-F014-D076-A59F-453D6EEE95E3}"/>
              </a:ext>
            </a:extLst>
          </p:cNvPr>
          <p:cNvSpPr>
            <a:spLocks noGrp="1" noChangeAspect="1"/>
          </p:cNvSpPr>
          <p:nvPr>
            <p:ph type="pic" sz="quarter" idx="31" hasCustomPrompt="1"/>
          </p:nvPr>
        </p:nvSpPr>
        <p:spPr>
          <a:xfrm>
            <a:off x="4963966"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a:t>Click on the icon to add an image</a:t>
            </a:r>
          </a:p>
        </p:txBody>
      </p:sp>
      <p:sp>
        <p:nvSpPr>
          <p:cNvPr id="18" name="Text Placeholder 5">
            <a:extLst>
              <a:ext uri="{FF2B5EF4-FFF2-40B4-BE49-F238E27FC236}">
                <a16:creationId xmlns:a16="http://schemas.microsoft.com/office/drawing/2014/main" id="{EBB1FA2F-345F-E3E7-0870-A716F2837CD2}"/>
              </a:ext>
            </a:extLst>
          </p:cNvPr>
          <p:cNvSpPr>
            <a:spLocks noGrp="1"/>
          </p:cNvSpPr>
          <p:nvPr>
            <p:ph type="body" sz="quarter" idx="32" hasCustomPrompt="1"/>
          </p:nvPr>
        </p:nvSpPr>
        <p:spPr>
          <a:xfrm>
            <a:off x="6455779"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9" name="Picture Placeholder 15">
            <a:extLst>
              <a:ext uri="{FF2B5EF4-FFF2-40B4-BE49-F238E27FC236}">
                <a16:creationId xmlns:a16="http://schemas.microsoft.com/office/drawing/2014/main" id="{7AC74826-B8CA-7E13-7592-B3138F7DF5E1}"/>
              </a:ext>
            </a:extLst>
          </p:cNvPr>
          <p:cNvSpPr>
            <a:spLocks noGrp="1" noChangeAspect="1"/>
          </p:cNvSpPr>
          <p:nvPr>
            <p:ph type="pic" sz="quarter" idx="33" hasCustomPrompt="1"/>
          </p:nvPr>
        </p:nvSpPr>
        <p:spPr>
          <a:xfrm>
            <a:off x="6761974"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a:t>Click on the icon to add an image</a:t>
            </a:r>
          </a:p>
        </p:txBody>
      </p:sp>
      <p:sp>
        <p:nvSpPr>
          <p:cNvPr id="20" name="Text Placeholder 5">
            <a:extLst>
              <a:ext uri="{FF2B5EF4-FFF2-40B4-BE49-F238E27FC236}">
                <a16:creationId xmlns:a16="http://schemas.microsoft.com/office/drawing/2014/main" id="{72EA49AA-1EDC-987A-D914-117F10E35B07}"/>
              </a:ext>
            </a:extLst>
          </p:cNvPr>
          <p:cNvSpPr>
            <a:spLocks noGrp="1"/>
          </p:cNvSpPr>
          <p:nvPr>
            <p:ph type="body" sz="quarter" idx="34" hasCustomPrompt="1"/>
          </p:nvPr>
        </p:nvSpPr>
        <p:spPr>
          <a:xfrm>
            <a:off x="8253787"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21" name="Picture Placeholder 15">
            <a:extLst>
              <a:ext uri="{FF2B5EF4-FFF2-40B4-BE49-F238E27FC236}">
                <a16:creationId xmlns:a16="http://schemas.microsoft.com/office/drawing/2014/main" id="{C6FDDDE8-E653-F145-E529-B18A803B0B62}"/>
              </a:ext>
            </a:extLst>
          </p:cNvPr>
          <p:cNvSpPr>
            <a:spLocks noGrp="1" noChangeAspect="1"/>
          </p:cNvSpPr>
          <p:nvPr>
            <p:ph type="pic" sz="quarter" idx="35" hasCustomPrompt="1"/>
          </p:nvPr>
        </p:nvSpPr>
        <p:spPr>
          <a:xfrm>
            <a:off x="8559982"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a:t>Click on the icon to add an image</a:t>
            </a:r>
          </a:p>
        </p:txBody>
      </p:sp>
    </p:spTree>
    <p:extLst>
      <p:ext uri="{BB962C8B-B14F-4D97-AF65-F5344CB8AC3E}">
        <p14:creationId xmlns:p14="http://schemas.microsoft.com/office/powerpoint/2010/main" val="2545279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reak slide - 3 presenters">
    <p:spTree>
      <p:nvGrpSpPr>
        <p:cNvPr id="1" name=""/>
        <p:cNvGrpSpPr/>
        <p:nvPr/>
      </p:nvGrpSpPr>
      <p:grpSpPr>
        <a:xfrm>
          <a:off x="0" y="0"/>
          <a:ext cx="0" cy="0"/>
          <a:chOff x="0" y="0"/>
          <a:chExt cx="0" cy="0"/>
        </a:xfrm>
      </p:grpSpPr>
      <p:sp>
        <p:nvSpPr>
          <p:cNvPr id="7" name="Rectangle 6"/>
          <p:cNvSpPr/>
          <p:nvPr/>
        </p:nvSpPr>
        <p:spPr>
          <a:xfrm>
            <a:off x="0" y="2"/>
            <a:ext cx="5216106" cy="4485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
            <a:extLst>
              <a:ext uri="{FF2B5EF4-FFF2-40B4-BE49-F238E27FC236}">
                <a16:creationId xmlns:a16="http://schemas.microsoft.com/office/drawing/2014/main" id="{4BB1C4C1-A5F5-BE58-DF95-5606F69BCFA9}"/>
              </a:ext>
            </a:extLst>
          </p:cNvPr>
          <p:cNvSpPr>
            <a:spLocks noGrp="1"/>
          </p:cNvSpPr>
          <p:nvPr>
            <p:ph type="pic" sz="quarter" idx="10" hasCustomPrompt="1"/>
          </p:nvPr>
        </p:nvSpPr>
        <p:spPr>
          <a:xfrm>
            <a:off x="2007704" y="2"/>
            <a:ext cx="10184296" cy="6857999"/>
          </a:xfrm>
          <a:custGeom>
            <a:avLst/>
            <a:gdLst>
              <a:gd name="connsiteX0" fmla="*/ 6852171 w 10184296"/>
              <a:gd name="connsiteY0" fmla="*/ 0 h 6857999"/>
              <a:gd name="connsiteX1" fmla="*/ 10184296 w 10184296"/>
              <a:gd name="connsiteY1" fmla="*/ 0 h 6857999"/>
              <a:gd name="connsiteX2" fmla="*/ 10184296 w 10184296"/>
              <a:gd name="connsiteY2" fmla="*/ 5587462 h 6857999"/>
              <a:gd name="connsiteX3" fmla="*/ 8914815 w 10184296"/>
              <a:gd name="connsiteY3" fmla="*/ 6857999 h 6857999"/>
              <a:gd name="connsiteX4" fmla="*/ 0 w 10184296"/>
              <a:gd name="connsiteY4" fmla="*/ 6857999 h 6857999"/>
              <a:gd name="connsiteX5" fmla="*/ 1223724 w 10184296"/>
              <a:gd name="connsiteY5" fmla="*/ 5633234 h 6857999"/>
              <a:gd name="connsiteX6" fmla="*/ 6228670 w 10184296"/>
              <a:gd name="connsiteY6" fmla="*/ 5633234 h 6857999"/>
              <a:gd name="connsiteX7" fmla="*/ 6228670 w 10184296"/>
              <a:gd name="connsiteY7" fmla="*/ 3846741 h 6857999"/>
              <a:gd name="connsiteX8" fmla="*/ 3008699 w 10184296"/>
              <a:gd name="connsiteY8" fmla="*/ 38467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4296" h="6857999">
                <a:moveTo>
                  <a:pt x="6852171" y="0"/>
                </a:moveTo>
                <a:lnTo>
                  <a:pt x="10184296" y="0"/>
                </a:lnTo>
                <a:lnTo>
                  <a:pt x="10184296" y="5587462"/>
                </a:lnTo>
                <a:lnTo>
                  <a:pt x="8914815" y="6857999"/>
                </a:lnTo>
                <a:lnTo>
                  <a:pt x="0" y="6857999"/>
                </a:lnTo>
                <a:lnTo>
                  <a:pt x="1223724" y="5633234"/>
                </a:lnTo>
                <a:lnTo>
                  <a:pt x="6228670" y="5633234"/>
                </a:lnTo>
                <a:lnTo>
                  <a:pt x="6228670" y="3846741"/>
                </a:lnTo>
                <a:lnTo>
                  <a:pt x="3008699" y="3846741"/>
                </a:lnTo>
                <a:close/>
              </a:path>
            </a:pathLst>
          </a:custGeom>
          <a:solidFill>
            <a:schemeClr val="accent2">
              <a:lumMod val="20000"/>
              <a:lumOff val="80000"/>
            </a:schemeClr>
          </a:solidFill>
        </p:spPr>
        <p:txBody>
          <a:bodyPr wrap="square" lIns="91440" tIns="182880" rIns="274320" anchor="t" anchorCtr="0">
            <a:noAutofit/>
          </a:bodyPr>
          <a:lstStyle>
            <a:lvl1pPr marL="0" indent="0" algn="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6" name="Title 1"/>
          <p:cNvSpPr txBox="1">
            <a:spLocks/>
          </p:cNvSpPr>
          <p:nvPr/>
        </p:nvSpPr>
        <p:spPr>
          <a:xfrm>
            <a:off x="290971" y="285625"/>
            <a:ext cx="6998616" cy="895910"/>
          </a:xfrm>
          <a:prstGeom prst="rect">
            <a:avLst/>
          </a:prstGeom>
        </p:spPr>
        <p:txBody>
          <a:bodyPr vert="horz" wrap="square" lIns="91440" tIns="45720" rIns="91440" bIns="45720" rtlCol="0" anchor="t" anchorCtr="0">
            <a:no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a:t>Break</a:t>
            </a:r>
          </a:p>
        </p:txBody>
      </p:sp>
      <p:sp>
        <p:nvSpPr>
          <p:cNvPr id="3" name="Title 1">
            <a:extLst>
              <a:ext uri="{FF2B5EF4-FFF2-40B4-BE49-F238E27FC236}">
                <a16:creationId xmlns:a16="http://schemas.microsoft.com/office/drawing/2014/main" id="{01A90A8B-1D06-E696-E637-EBFFA483378F}"/>
              </a:ext>
            </a:extLst>
          </p:cNvPr>
          <p:cNvSpPr txBox="1">
            <a:spLocks/>
          </p:cNvSpPr>
          <p:nvPr/>
        </p:nvSpPr>
        <p:spPr>
          <a:xfrm>
            <a:off x="290971" y="1196287"/>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a:latin typeface="+mn-lt"/>
              </a:rPr>
              <a:t>Next session:</a:t>
            </a:r>
          </a:p>
        </p:txBody>
      </p:sp>
      <p:sp>
        <p:nvSpPr>
          <p:cNvPr id="8" name="Title 1">
            <a:extLst>
              <a:ext uri="{FF2B5EF4-FFF2-40B4-BE49-F238E27FC236}">
                <a16:creationId xmlns:a16="http://schemas.microsoft.com/office/drawing/2014/main" id="{0172750C-B0D4-9555-4618-7B4045CD38F3}"/>
              </a:ext>
            </a:extLst>
          </p:cNvPr>
          <p:cNvSpPr txBox="1">
            <a:spLocks/>
          </p:cNvSpPr>
          <p:nvPr/>
        </p:nvSpPr>
        <p:spPr>
          <a:xfrm>
            <a:off x="290971" y="2459491"/>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a:latin typeface="+mn-lt"/>
              </a:rPr>
              <a:t>Begins at</a:t>
            </a:r>
          </a:p>
        </p:txBody>
      </p:sp>
      <p:sp>
        <p:nvSpPr>
          <p:cNvPr id="9" name="Text Placeholder 5"/>
          <p:cNvSpPr>
            <a:spLocks noGrp="1"/>
          </p:cNvSpPr>
          <p:nvPr>
            <p:ph type="body" sz="quarter" idx="13" hasCustomPrompt="1"/>
          </p:nvPr>
        </p:nvSpPr>
        <p:spPr>
          <a:xfrm>
            <a:off x="290971" y="1596397"/>
            <a:ext cx="5310576" cy="707886"/>
          </a:xfrm>
          <a:prstGeom prst="rect">
            <a:avLst/>
          </a:prstGeom>
        </p:spPr>
        <p:txBody>
          <a:bodyPr wrap="square">
            <a:no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2000" baseline="0">
                <a:solidFill>
                  <a:schemeClr val="accent2">
                    <a:lumMod val="75000"/>
                  </a:schemeClr>
                </a:solidFill>
                <a:latin typeface="+mn-lt"/>
              </a:defRPr>
            </a:lvl1pPr>
          </a:lstStyle>
          <a:p>
            <a:pPr marL="0" marR="0" lvl="0" indent="0" algn="l" defTabSz="342900" rtl="0" eaLnBrk="1" fontAlgn="auto" latinLnBrk="0" hangingPunct="1">
              <a:lnSpc>
                <a:spcPct val="100000"/>
              </a:lnSpc>
              <a:spcBef>
                <a:spcPts val="600"/>
              </a:spcBef>
              <a:spcAft>
                <a:spcPts val="600"/>
              </a:spcAft>
              <a:buClr>
                <a:schemeClr val="accent1"/>
              </a:buClr>
              <a:buSzPct val="65000"/>
              <a:buFontTx/>
              <a:buNone/>
              <a:tabLst/>
              <a:defRPr/>
            </a:pPr>
            <a:r>
              <a:rPr lang="en-US"/>
              <a:t>Click here to add the session name </a:t>
            </a:r>
            <a:br>
              <a:rPr lang="en-US"/>
            </a:br>
            <a:r>
              <a:rPr lang="en-US"/>
              <a:t>(max 2 lines)</a:t>
            </a:r>
          </a:p>
        </p:txBody>
      </p:sp>
      <p:sp>
        <p:nvSpPr>
          <p:cNvPr id="4" name="Text Placeholder 5">
            <a:extLst>
              <a:ext uri="{FF2B5EF4-FFF2-40B4-BE49-F238E27FC236}">
                <a16:creationId xmlns:a16="http://schemas.microsoft.com/office/drawing/2014/main" id="{6181BAFC-89CB-D0D9-4DEC-1550B2D8ACB5}"/>
              </a:ext>
            </a:extLst>
          </p:cNvPr>
          <p:cNvSpPr>
            <a:spLocks noGrp="1"/>
          </p:cNvSpPr>
          <p:nvPr>
            <p:ph type="body" sz="quarter" idx="14" hasCustomPrompt="1"/>
          </p:nvPr>
        </p:nvSpPr>
        <p:spPr>
          <a:xfrm>
            <a:off x="290972" y="2859601"/>
            <a:ext cx="2221936" cy="769441"/>
          </a:xfrm>
          <a:prstGeom prst="rect">
            <a:avLst/>
          </a:prstGeom>
        </p:spPr>
        <p:txBody>
          <a:bodyPr wrap="square">
            <a:sp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4400" b="1" baseline="0">
                <a:solidFill>
                  <a:schemeClr val="accent2">
                    <a:lumMod val="75000"/>
                  </a:schemeClr>
                </a:solidFill>
                <a:latin typeface="+mn-lt"/>
              </a:defRPr>
            </a:lvl1pPr>
          </a:lstStyle>
          <a:p>
            <a:pPr lvl="0"/>
            <a:r>
              <a:rPr lang="en-US"/>
              <a:t>00:00</a:t>
            </a:r>
          </a:p>
        </p:txBody>
      </p:sp>
      <p:sp>
        <p:nvSpPr>
          <p:cNvPr id="13" name="Title 1">
            <a:extLst>
              <a:ext uri="{FF2B5EF4-FFF2-40B4-BE49-F238E27FC236}">
                <a16:creationId xmlns:a16="http://schemas.microsoft.com/office/drawing/2014/main" id="{FDD95E4B-9F45-728E-E172-909F553FB9DA}"/>
              </a:ext>
            </a:extLst>
          </p:cNvPr>
          <p:cNvSpPr txBox="1">
            <a:spLocks/>
          </p:cNvSpPr>
          <p:nvPr/>
        </p:nvSpPr>
        <p:spPr>
          <a:xfrm>
            <a:off x="290971" y="4487719"/>
            <a:ext cx="2221937" cy="52322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a:latin typeface="+mn-lt"/>
              </a:rPr>
              <a:t>Presenters:</a:t>
            </a:r>
          </a:p>
        </p:txBody>
      </p:sp>
      <p:sp>
        <p:nvSpPr>
          <p:cNvPr id="14" name="Text Placeholder 5">
            <a:extLst>
              <a:ext uri="{FF2B5EF4-FFF2-40B4-BE49-F238E27FC236}">
                <a16:creationId xmlns:a16="http://schemas.microsoft.com/office/drawing/2014/main" id="{BC50540C-0A30-B9B2-7E9B-17C40451E237}"/>
              </a:ext>
            </a:extLst>
          </p:cNvPr>
          <p:cNvSpPr>
            <a:spLocks noGrp="1"/>
          </p:cNvSpPr>
          <p:nvPr>
            <p:ph type="body" sz="quarter" idx="11" hasCustomPrompt="1"/>
          </p:nvPr>
        </p:nvSpPr>
        <p:spPr>
          <a:xfrm>
            <a:off x="2859763"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5" name="Picture Placeholder 15">
            <a:extLst>
              <a:ext uri="{FF2B5EF4-FFF2-40B4-BE49-F238E27FC236}">
                <a16:creationId xmlns:a16="http://schemas.microsoft.com/office/drawing/2014/main" id="{641485A5-ACCA-6B10-9D87-7057F7F40FC6}"/>
              </a:ext>
            </a:extLst>
          </p:cNvPr>
          <p:cNvSpPr>
            <a:spLocks noGrp="1" noChangeAspect="1"/>
          </p:cNvSpPr>
          <p:nvPr>
            <p:ph type="pic" sz="quarter" idx="29" hasCustomPrompt="1"/>
          </p:nvPr>
        </p:nvSpPr>
        <p:spPr>
          <a:xfrm>
            <a:off x="3165958"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a:t>Click on the icon to add an image</a:t>
            </a:r>
          </a:p>
        </p:txBody>
      </p:sp>
      <p:sp>
        <p:nvSpPr>
          <p:cNvPr id="16" name="Text Placeholder 5">
            <a:extLst>
              <a:ext uri="{FF2B5EF4-FFF2-40B4-BE49-F238E27FC236}">
                <a16:creationId xmlns:a16="http://schemas.microsoft.com/office/drawing/2014/main" id="{40687CD6-3A04-26A5-B2FD-1F27744B44C1}"/>
              </a:ext>
            </a:extLst>
          </p:cNvPr>
          <p:cNvSpPr>
            <a:spLocks noGrp="1"/>
          </p:cNvSpPr>
          <p:nvPr>
            <p:ph type="body" sz="quarter" idx="30" hasCustomPrompt="1"/>
          </p:nvPr>
        </p:nvSpPr>
        <p:spPr>
          <a:xfrm>
            <a:off x="4657771"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7" name="Picture Placeholder 15">
            <a:extLst>
              <a:ext uri="{FF2B5EF4-FFF2-40B4-BE49-F238E27FC236}">
                <a16:creationId xmlns:a16="http://schemas.microsoft.com/office/drawing/2014/main" id="{84545BE5-F014-D076-A59F-453D6EEE95E3}"/>
              </a:ext>
            </a:extLst>
          </p:cNvPr>
          <p:cNvSpPr>
            <a:spLocks noGrp="1" noChangeAspect="1"/>
          </p:cNvSpPr>
          <p:nvPr>
            <p:ph type="pic" sz="quarter" idx="31" hasCustomPrompt="1"/>
          </p:nvPr>
        </p:nvSpPr>
        <p:spPr>
          <a:xfrm>
            <a:off x="4963966"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a:t>Click on the icon to add an image</a:t>
            </a:r>
          </a:p>
        </p:txBody>
      </p:sp>
      <p:sp>
        <p:nvSpPr>
          <p:cNvPr id="18" name="Text Placeholder 5">
            <a:extLst>
              <a:ext uri="{FF2B5EF4-FFF2-40B4-BE49-F238E27FC236}">
                <a16:creationId xmlns:a16="http://schemas.microsoft.com/office/drawing/2014/main" id="{EBB1FA2F-345F-E3E7-0870-A716F2837CD2}"/>
              </a:ext>
            </a:extLst>
          </p:cNvPr>
          <p:cNvSpPr>
            <a:spLocks noGrp="1"/>
          </p:cNvSpPr>
          <p:nvPr>
            <p:ph type="body" sz="quarter" idx="32" hasCustomPrompt="1"/>
          </p:nvPr>
        </p:nvSpPr>
        <p:spPr>
          <a:xfrm>
            <a:off x="6455779"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9" name="Picture Placeholder 15">
            <a:extLst>
              <a:ext uri="{FF2B5EF4-FFF2-40B4-BE49-F238E27FC236}">
                <a16:creationId xmlns:a16="http://schemas.microsoft.com/office/drawing/2014/main" id="{7AC74826-B8CA-7E13-7592-B3138F7DF5E1}"/>
              </a:ext>
            </a:extLst>
          </p:cNvPr>
          <p:cNvSpPr>
            <a:spLocks noGrp="1" noChangeAspect="1"/>
          </p:cNvSpPr>
          <p:nvPr>
            <p:ph type="pic" sz="quarter" idx="33" hasCustomPrompt="1"/>
          </p:nvPr>
        </p:nvSpPr>
        <p:spPr>
          <a:xfrm>
            <a:off x="6761974"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a:t>Click on the icon to add an image</a:t>
            </a:r>
          </a:p>
        </p:txBody>
      </p:sp>
    </p:spTree>
    <p:extLst>
      <p:ext uri="{BB962C8B-B14F-4D97-AF65-F5344CB8AC3E}">
        <p14:creationId xmlns:p14="http://schemas.microsoft.com/office/powerpoint/2010/main" val="3684663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reak slide - 2 presenters">
    <p:spTree>
      <p:nvGrpSpPr>
        <p:cNvPr id="1" name=""/>
        <p:cNvGrpSpPr/>
        <p:nvPr/>
      </p:nvGrpSpPr>
      <p:grpSpPr>
        <a:xfrm>
          <a:off x="0" y="0"/>
          <a:ext cx="0" cy="0"/>
          <a:chOff x="0" y="0"/>
          <a:chExt cx="0" cy="0"/>
        </a:xfrm>
      </p:grpSpPr>
      <p:sp>
        <p:nvSpPr>
          <p:cNvPr id="7" name="Rectangle 6"/>
          <p:cNvSpPr/>
          <p:nvPr/>
        </p:nvSpPr>
        <p:spPr>
          <a:xfrm>
            <a:off x="0" y="2"/>
            <a:ext cx="5216106" cy="4485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
            <a:extLst>
              <a:ext uri="{FF2B5EF4-FFF2-40B4-BE49-F238E27FC236}">
                <a16:creationId xmlns:a16="http://schemas.microsoft.com/office/drawing/2014/main" id="{EA34C62A-AA4B-48FE-7AD3-4FF80CFD7AB6}"/>
              </a:ext>
            </a:extLst>
          </p:cNvPr>
          <p:cNvSpPr>
            <a:spLocks noGrp="1"/>
          </p:cNvSpPr>
          <p:nvPr>
            <p:ph type="pic" sz="quarter" idx="10" hasCustomPrompt="1"/>
          </p:nvPr>
        </p:nvSpPr>
        <p:spPr>
          <a:xfrm>
            <a:off x="2007704" y="2"/>
            <a:ext cx="10184296" cy="6857999"/>
          </a:xfrm>
          <a:custGeom>
            <a:avLst/>
            <a:gdLst>
              <a:gd name="connsiteX0" fmla="*/ 6852171 w 10184296"/>
              <a:gd name="connsiteY0" fmla="*/ 0 h 6857999"/>
              <a:gd name="connsiteX1" fmla="*/ 10184296 w 10184296"/>
              <a:gd name="connsiteY1" fmla="*/ 0 h 6857999"/>
              <a:gd name="connsiteX2" fmla="*/ 10184296 w 10184296"/>
              <a:gd name="connsiteY2" fmla="*/ 5587462 h 6857999"/>
              <a:gd name="connsiteX3" fmla="*/ 8914815 w 10184296"/>
              <a:gd name="connsiteY3" fmla="*/ 6857999 h 6857999"/>
              <a:gd name="connsiteX4" fmla="*/ 0 w 10184296"/>
              <a:gd name="connsiteY4" fmla="*/ 6857999 h 6857999"/>
              <a:gd name="connsiteX5" fmla="*/ 1223724 w 10184296"/>
              <a:gd name="connsiteY5" fmla="*/ 5633234 h 6857999"/>
              <a:gd name="connsiteX6" fmla="*/ 4420189 w 10184296"/>
              <a:gd name="connsiteY6" fmla="*/ 5633234 h 6857999"/>
              <a:gd name="connsiteX7" fmla="*/ 4420189 w 10184296"/>
              <a:gd name="connsiteY7" fmla="*/ 3846741 h 6857999"/>
              <a:gd name="connsiteX8" fmla="*/ 3008699 w 10184296"/>
              <a:gd name="connsiteY8" fmla="*/ 38467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4296" h="6857999">
                <a:moveTo>
                  <a:pt x="6852171" y="0"/>
                </a:moveTo>
                <a:lnTo>
                  <a:pt x="10184296" y="0"/>
                </a:lnTo>
                <a:lnTo>
                  <a:pt x="10184296" y="5587462"/>
                </a:lnTo>
                <a:lnTo>
                  <a:pt x="8914815" y="6857999"/>
                </a:lnTo>
                <a:lnTo>
                  <a:pt x="0" y="6857999"/>
                </a:lnTo>
                <a:lnTo>
                  <a:pt x="1223724" y="5633234"/>
                </a:lnTo>
                <a:lnTo>
                  <a:pt x="4420189" y="5633234"/>
                </a:lnTo>
                <a:lnTo>
                  <a:pt x="4420189" y="3846741"/>
                </a:lnTo>
                <a:lnTo>
                  <a:pt x="3008699" y="3846741"/>
                </a:lnTo>
                <a:close/>
              </a:path>
            </a:pathLst>
          </a:custGeom>
          <a:solidFill>
            <a:schemeClr val="accent2">
              <a:lumMod val="20000"/>
              <a:lumOff val="80000"/>
            </a:schemeClr>
          </a:solidFill>
        </p:spPr>
        <p:txBody>
          <a:bodyPr wrap="square" lIns="91440" tIns="182880" rIns="274320" anchor="t" anchorCtr="0">
            <a:noAutofit/>
          </a:bodyPr>
          <a:lstStyle>
            <a:lvl1pPr marL="0" indent="0" algn="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6" name="Title 1"/>
          <p:cNvSpPr txBox="1">
            <a:spLocks/>
          </p:cNvSpPr>
          <p:nvPr/>
        </p:nvSpPr>
        <p:spPr>
          <a:xfrm>
            <a:off x="290971" y="285625"/>
            <a:ext cx="6998616" cy="895910"/>
          </a:xfrm>
          <a:prstGeom prst="rect">
            <a:avLst/>
          </a:prstGeom>
        </p:spPr>
        <p:txBody>
          <a:bodyPr vert="horz" wrap="square" lIns="91440" tIns="45720" rIns="91440" bIns="45720" rtlCol="0" anchor="t" anchorCtr="0">
            <a:no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a:t>Break</a:t>
            </a:r>
          </a:p>
        </p:txBody>
      </p:sp>
      <p:sp>
        <p:nvSpPr>
          <p:cNvPr id="3" name="Title 1">
            <a:extLst>
              <a:ext uri="{FF2B5EF4-FFF2-40B4-BE49-F238E27FC236}">
                <a16:creationId xmlns:a16="http://schemas.microsoft.com/office/drawing/2014/main" id="{01A90A8B-1D06-E696-E637-EBFFA483378F}"/>
              </a:ext>
            </a:extLst>
          </p:cNvPr>
          <p:cNvSpPr txBox="1">
            <a:spLocks/>
          </p:cNvSpPr>
          <p:nvPr/>
        </p:nvSpPr>
        <p:spPr>
          <a:xfrm>
            <a:off x="290971" y="1196287"/>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a:latin typeface="+mn-lt"/>
              </a:rPr>
              <a:t>Next session:</a:t>
            </a:r>
          </a:p>
        </p:txBody>
      </p:sp>
      <p:sp>
        <p:nvSpPr>
          <p:cNvPr id="8" name="Title 1">
            <a:extLst>
              <a:ext uri="{FF2B5EF4-FFF2-40B4-BE49-F238E27FC236}">
                <a16:creationId xmlns:a16="http://schemas.microsoft.com/office/drawing/2014/main" id="{0172750C-B0D4-9555-4618-7B4045CD38F3}"/>
              </a:ext>
            </a:extLst>
          </p:cNvPr>
          <p:cNvSpPr txBox="1">
            <a:spLocks/>
          </p:cNvSpPr>
          <p:nvPr/>
        </p:nvSpPr>
        <p:spPr>
          <a:xfrm>
            <a:off x="290971" y="2459491"/>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a:latin typeface="+mn-lt"/>
              </a:rPr>
              <a:t>Begins at</a:t>
            </a:r>
          </a:p>
        </p:txBody>
      </p:sp>
      <p:sp>
        <p:nvSpPr>
          <p:cNvPr id="9" name="Text Placeholder 5"/>
          <p:cNvSpPr>
            <a:spLocks noGrp="1"/>
          </p:cNvSpPr>
          <p:nvPr>
            <p:ph type="body" sz="quarter" idx="13" hasCustomPrompt="1"/>
          </p:nvPr>
        </p:nvSpPr>
        <p:spPr>
          <a:xfrm>
            <a:off x="290971" y="1596397"/>
            <a:ext cx="5310576" cy="707886"/>
          </a:xfrm>
          <a:prstGeom prst="rect">
            <a:avLst/>
          </a:prstGeom>
        </p:spPr>
        <p:txBody>
          <a:bodyPr wrap="square">
            <a:no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2000" baseline="0">
                <a:solidFill>
                  <a:schemeClr val="accent2">
                    <a:lumMod val="75000"/>
                  </a:schemeClr>
                </a:solidFill>
                <a:latin typeface="+mn-lt"/>
              </a:defRPr>
            </a:lvl1pPr>
          </a:lstStyle>
          <a:p>
            <a:pPr marL="0" marR="0" lvl="0" indent="0" algn="l" defTabSz="342900" rtl="0" eaLnBrk="1" fontAlgn="auto" latinLnBrk="0" hangingPunct="1">
              <a:lnSpc>
                <a:spcPct val="100000"/>
              </a:lnSpc>
              <a:spcBef>
                <a:spcPts val="600"/>
              </a:spcBef>
              <a:spcAft>
                <a:spcPts val="600"/>
              </a:spcAft>
              <a:buClr>
                <a:schemeClr val="accent1"/>
              </a:buClr>
              <a:buSzPct val="65000"/>
              <a:buFontTx/>
              <a:buNone/>
              <a:tabLst/>
              <a:defRPr/>
            </a:pPr>
            <a:r>
              <a:rPr lang="en-US"/>
              <a:t>Click here to add the session name </a:t>
            </a:r>
            <a:br>
              <a:rPr lang="en-US"/>
            </a:br>
            <a:r>
              <a:rPr lang="en-US"/>
              <a:t>(max 2 lines)</a:t>
            </a:r>
          </a:p>
        </p:txBody>
      </p:sp>
      <p:sp>
        <p:nvSpPr>
          <p:cNvPr id="4" name="Text Placeholder 5">
            <a:extLst>
              <a:ext uri="{FF2B5EF4-FFF2-40B4-BE49-F238E27FC236}">
                <a16:creationId xmlns:a16="http://schemas.microsoft.com/office/drawing/2014/main" id="{6181BAFC-89CB-D0D9-4DEC-1550B2D8ACB5}"/>
              </a:ext>
            </a:extLst>
          </p:cNvPr>
          <p:cNvSpPr>
            <a:spLocks noGrp="1"/>
          </p:cNvSpPr>
          <p:nvPr>
            <p:ph type="body" sz="quarter" idx="14" hasCustomPrompt="1"/>
          </p:nvPr>
        </p:nvSpPr>
        <p:spPr>
          <a:xfrm>
            <a:off x="290972" y="2859601"/>
            <a:ext cx="2221936" cy="769441"/>
          </a:xfrm>
          <a:prstGeom prst="rect">
            <a:avLst/>
          </a:prstGeom>
        </p:spPr>
        <p:txBody>
          <a:bodyPr wrap="square">
            <a:sp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4400" b="1" baseline="0">
                <a:solidFill>
                  <a:schemeClr val="accent2">
                    <a:lumMod val="75000"/>
                  </a:schemeClr>
                </a:solidFill>
                <a:latin typeface="+mn-lt"/>
              </a:defRPr>
            </a:lvl1pPr>
          </a:lstStyle>
          <a:p>
            <a:pPr lvl="0"/>
            <a:r>
              <a:rPr lang="en-US"/>
              <a:t>00:00</a:t>
            </a:r>
          </a:p>
        </p:txBody>
      </p:sp>
      <p:sp>
        <p:nvSpPr>
          <p:cNvPr id="13" name="Title 1">
            <a:extLst>
              <a:ext uri="{FF2B5EF4-FFF2-40B4-BE49-F238E27FC236}">
                <a16:creationId xmlns:a16="http://schemas.microsoft.com/office/drawing/2014/main" id="{FDD95E4B-9F45-728E-E172-909F553FB9DA}"/>
              </a:ext>
            </a:extLst>
          </p:cNvPr>
          <p:cNvSpPr txBox="1">
            <a:spLocks/>
          </p:cNvSpPr>
          <p:nvPr/>
        </p:nvSpPr>
        <p:spPr>
          <a:xfrm>
            <a:off x="290971" y="4487719"/>
            <a:ext cx="2221937" cy="52322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a:latin typeface="+mn-lt"/>
              </a:rPr>
              <a:t>Presenters:</a:t>
            </a:r>
          </a:p>
        </p:txBody>
      </p:sp>
      <p:sp>
        <p:nvSpPr>
          <p:cNvPr id="14" name="Text Placeholder 5">
            <a:extLst>
              <a:ext uri="{FF2B5EF4-FFF2-40B4-BE49-F238E27FC236}">
                <a16:creationId xmlns:a16="http://schemas.microsoft.com/office/drawing/2014/main" id="{BC50540C-0A30-B9B2-7E9B-17C40451E237}"/>
              </a:ext>
            </a:extLst>
          </p:cNvPr>
          <p:cNvSpPr>
            <a:spLocks noGrp="1"/>
          </p:cNvSpPr>
          <p:nvPr>
            <p:ph type="body" sz="quarter" idx="11" hasCustomPrompt="1"/>
          </p:nvPr>
        </p:nvSpPr>
        <p:spPr>
          <a:xfrm>
            <a:off x="2859763"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5" name="Picture Placeholder 15">
            <a:extLst>
              <a:ext uri="{FF2B5EF4-FFF2-40B4-BE49-F238E27FC236}">
                <a16:creationId xmlns:a16="http://schemas.microsoft.com/office/drawing/2014/main" id="{641485A5-ACCA-6B10-9D87-7057F7F40FC6}"/>
              </a:ext>
            </a:extLst>
          </p:cNvPr>
          <p:cNvSpPr>
            <a:spLocks noGrp="1" noChangeAspect="1"/>
          </p:cNvSpPr>
          <p:nvPr>
            <p:ph type="pic" sz="quarter" idx="29" hasCustomPrompt="1"/>
          </p:nvPr>
        </p:nvSpPr>
        <p:spPr>
          <a:xfrm>
            <a:off x="3165958"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a:t>Click on the icon to add an image</a:t>
            </a:r>
          </a:p>
        </p:txBody>
      </p:sp>
      <p:sp>
        <p:nvSpPr>
          <p:cNvPr id="16" name="Text Placeholder 5">
            <a:extLst>
              <a:ext uri="{FF2B5EF4-FFF2-40B4-BE49-F238E27FC236}">
                <a16:creationId xmlns:a16="http://schemas.microsoft.com/office/drawing/2014/main" id="{40687CD6-3A04-26A5-B2FD-1F27744B44C1}"/>
              </a:ext>
            </a:extLst>
          </p:cNvPr>
          <p:cNvSpPr>
            <a:spLocks noGrp="1"/>
          </p:cNvSpPr>
          <p:nvPr>
            <p:ph type="body" sz="quarter" idx="30" hasCustomPrompt="1"/>
          </p:nvPr>
        </p:nvSpPr>
        <p:spPr>
          <a:xfrm>
            <a:off x="4657771"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7" name="Picture Placeholder 15">
            <a:extLst>
              <a:ext uri="{FF2B5EF4-FFF2-40B4-BE49-F238E27FC236}">
                <a16:creationId xmlns:a16="http://schemas.microsoft.com/office/drawing/2014/main" id="{84545BE5-F014-D076-A59F-453D6EEE95E3}"/>
              </a:ext>
            </a:extLst>
          </p:cNvPr>
          <p:cNvSpPr>
            <a:spLocks noGrp="1" noChangeAspect="1"/>
          </p:cNvSpPr>
          <p:nvPr>
            <p:ph type="pic" sz="quarter" idx="31" hasCustomPrompt="1"/>
          </p:nvPr>
        </p:nvSpPr>
        <p:spPr>
          <a:xfrm>
            <a:off x="4963966"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a:t>Click on the icon to add an image</a:t>
            </a:r>
          </a:p>
        </p:txBody>
      </p:sp>
    </p:spTree>
    <p:extLst>
      <p:ext uri="{BB962C8B-B14F-4D97-AF65-F5344CB8AC3E}">
        <p14:creationId xmlns:p14="http://schemas.microsoft.com/office/powerpoint/2010/main" val="574251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reak slide - 1 presenter">
    <p:spTree>
      <p:nvGrpSpPr>
        <p:cNvPr id="1" name=""/>
        <p:cNvGrpSpPr/>
        <p:nvPr/>
      </p:nvGrpSpPr>
      <p:grpSpPr>
        <a:xfrm>
          <a:off x="0" y="0"/>
          <a:ext cx="0" cy="0"/>
          <a:chOff x="0" y="0"/>
          <a:chExt cx="0" cy="0"/>
        </a:xfrm>
      </p:grpSpPr>
      <p:sp>
        <p:nvSpPr>
          <p:cNvPr id="7" name="Rectangle 6"/>
          <p:cNvSpPr/>
          <p:nvPr/>
        </p:nvSpPr>
        <p:spPr>
          <a:xfrm>
            <a:off x="0" y="2"/>
            <a:ext cx="5216106" cy="4485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
            <a:extLst>
              <a:ext uri="{FF2B5EF4-FFF2-40B4-BE49-F238E27FC236}">
                <a16:creationId xmlns:a16="http://schemas.microsoft.com/office/drawing/2014/main" id="{1576FDB8-D756-F87B-8D0A-5B471A0B8521}"/>
              </a:ext>
            </a:extLst>
          </p:cNvPr>
          <p:cNvSpPr>
            <a:spLocks noGrp="1"/>
          </p:cNvSpPr>
          <p:nvPr>
            <p:ph type="pic" sz="quarter" idx="10" hasCustomPrompt="1"/>
          </p:nvPr>
        </p:nvSpPr>
        <p:spPr>
          <a:xfrm>
            <a:off x="2007704" y="2"/>
            <a:ext cx="10184296" cy="6857999"/>
          </a:xfrm>
          <a:custGeom>
            <a:avLst/>
            <a:gdLst>
              <a:gd name="connsiteX0" fmla="*/ 6852171 w 10184296"/>
              <a:gd name="connsiteY0" fmla="*/ 0 h 6857999"/>
              <a:gd name="connsiteX1" fmla="*/ 10184296 w 10184296"/>
              <a:gd name="connsiteY1" fmla="*/ 0 h 6857999"/>
              <a:gd name="connsiteX2" fmla="*/ 10184296 w 10184296"/>
              <a:gd name="connsiteY2" fmla="*/ 5587462 h 6857999"/>
              <a:gd name="connsiteX3" fmla="*/ 8914815 w 10184296"/>
              <a:gd name="connsiteY3" fmla="*/ 6857999 h 6857999"/>
              <a:gd name="connsiteX4" fmla="*/ 0 w 10184296"/>
              <a:gd name="connsiteY4" fmla="*/ 6857999 h 6857999"/>
              <a:gd name="connsiteX5" fmla="*/ 1223724 w 10184296"/>
              <a:gd name="connsiteY5" fmla="*/ 5633234 h 6857999"/>
              <a:gd name="connsiteX6" fmla="*/ 4704669 w 10184296"/>
              <a:gd name="connsiteY6" fmla="*/ 5633234 h 6857999"/>
              <a:gd name="connsiteX7" fmla="*/ 4704669 w 10184296"/>
              <a:gd name="connsiteY7" fmla="*/ 3846741 h 6857999"/>
              <a:gd name="connsiteX8" fmla="*/ 3008699 w 10184296"/>
              <a:gd name="connsiteY8" fmla="*/ 38467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4296" h="6857999">
                <a:moveTo>
                  <a:pt x="6852171" y="0"/>
                </a:moveTo>
                <a:lnTo>
                  <a:pt x="10184296" y="0"/>
                </a:lnTo>
                <a:lnTo>
                  <a:pt x="10184296" y="5587462"/>
                </a:lnTo>
                <a:lnTo>
                  <a:pt x="8914815" y="6857999"/>
                </a:lnTo>
                <a:lnTo>
                  <a:pt x="0" y="6857999"/>
                </a:lnTo>
                <a:lnTo>
                  <a:pt x="1223724" y="5633234"/>
                </a:lnTo>
                <a:lnTo>
                  <a:pt x="4704669" y="5633234"/>
                </a:lnTo>
                <a:lnTo>
                  <a:pt x="4704669" y="3846741"/>
                </a:lnTo>
                <a:lnTo>
                  <a:pt x="3008699" y="3846741"/>
                </a:lnTo>
                <a:close/>
              </a:path>
            </a:pathLst>
          </a:custGeom>
          <a:solidFill>
            <a:schemeClr val="accent2">
              <a:lumMod val="20000"/>
              <a:lumOff val="80000"/>
            </a:schemeClr>
          </a:solidFill>
        </p:spPr>
        <p:txBody>
          <a:bodyPr wrap="square" lIns="91440" tIns="182880" rIns="274320" anchor="t" anchorCtr="0">
            <a:noAutofit/>
          </a:bodyPr>
          <a:lstStyle>
            <a:lvl1pPr marL="0" indent="0" algn="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6" name="Title 1"/>
          <p:cNvSpPr txBox="1">
            <a:spLocks/>
          </p:cNvSpPr>
          <p:nvPr/>
        </p:nvSpPr>
        <p:spPr>
          <a:xfrm>
            <a:off x="290971" y="285625"/>
            <a:ext cx="6998616" cy="895910"/>
          </a:xfrm>
          <a:prstGeom prst="rect">
            <a:avLst/>
          </a:prstGeom>
        </p:spPr>
        <p:txBody>
          <a:bodyPr vert="horz" wrap="square" lIns="91440" tIns="45720" rIns="91440" bIns="45720" rtlCol="0" anchor="t" anchorCtr="0">
            <a:no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a:t>Break</a:t>
            </a:r>
          </a:p>
        </p:txBody>
      </p:sp>
      <p:sp>
        <p:nvSpPr>
          <p:cNvPr id="3" name="Title 1">
            <a:extLst>
              <a:ext uri="{FF2B5EF4-FFF2-40B4-BE49-F238E27FC236}">
                <a16:creationId xmlns:a16="http://schemas.microsoft.com/office/drawing/2014/main" id="{01A90A8B-1D06-E696-E637-EBFFA483378F}"/>
              </a:ext>
            </a:extLst>
          </p:cNvPr>
          <p:cNvSpPr txBox="1">
            <a:spLocks/>
          </p:cNvSpPr>
          <p:nvPr/>
        </p:nvSpPr>
        <p:spPr>
          <a:xfrm>
            <a:off x="290971" y="1196287"/>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a:latin typeface="+mn-lt"/>
              </a:rPr>
              <a:t>Next session:</a:t>
            </a:r>
          </a:p>
        </p:txBody>
      </p:sp>
      <p:sp>
        <p:nvSpPr>
          <p:cNvPr id="8" name="Title 1">
            <a:extLst>
              <a:ext uri="{FF2B5EF4-FFF2-40B4-BE49-F238E27FC236}">
                <a16:creationId xmlns:a16="http://schemas.microsoft.com/office/drawing/2014/main" id="{0172750C-B0D4-9555-4618-7B4045CD38F3}"/>
              </a:ext>
            </a:extLst>
          </p:cNvPr>
          <p:cNvSpPr txBox="1">
            <a:spLocks/>
          </p:cNvSpPr>
          <p:nvPr/>
        </p:nvSpPr>
        <p:spPr>
          <a:xfrm>
            <a:off x="290971" y="2459491"/>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a:latin typeface="+mn-lt"/>
              </a:rPr>
              <a:t>Begins at</a:t>
            </a:r>
          </a:p>
        </p:txBody>
      </p:sp>
      <p:sp>
        <p:nvSpPr>
          <p:cNvPr id="9" name="Text Placeholder 5"/>
          <p:cNvSpPr>
            <a:spLocks noGrp="1"/>
          </p:cNvSpPr>
          <p:nvPr>
            <p:ph type="body" sz="quarter" idx="13" hasCustomPrompt="1"/>
          </p:nvPr>
        </p:nvSpPr>
        <p:spPr>
          <a:xfrm>
            <a:off x="290971" y="1596397"/>
            <a:ext cx="5310576" cy="707886"/>
          </a:xfrm>
          <a:prstGeom prst="rect">
            <a:avLst/>
          </a:prstGeom>
        </p:spPr>
        <p:txBody>
          <a:bodyPr wrap="square">
            <a:no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2000" baseline="0">
                <a:solidFill>
                  <a:schemeClr val="accent2">
                    <a:lumMod val="75000"/>
                  </a:schemeClr>
                </a:solidFill>
                <a:latin typeface="+mn-lt"/>
              </a:defRPr>
            </a:lvl1pPr>
          </a:lstStyle>
          <a:p>
            <a:pPr marL="0" marR="0" lvl="0" indent="0" algn="l" defTabSz="342900" rtl="0" eaLnBrk="1" fontAlgn="auto" latinLnBrk="0" hangingPunct="1">
              <a:lnSpc>
                <a:spcPct val="100000"/>
              </a:lnSpc>
              <a:spcBef>
                <a:spcPts val="600"/>
              </a:spcBef>
              <a:spcAft>
                <a:spcPts val="600"/>
              </a:spcAft>
              <a:buClr>
                <a:schemeClr val="accent1"/>
              </a:buClr>
              <a:buSzPct val="65000"/>
              <a:buFontTx/>
              <a:buNone/>
              <a:tabLst/>
              <a:defRPr/>
            </a:pPr>
            <a:r>
              <a:rPr lang="en-US"/>
              <a:t>Click here to add the session name </a:t>
            </a:r>
            <a:br>
              <a:rPr lang="en-US"/>
            </a:br>
            <a:r>
              <a:rPr lang="en-US"/>
              <a:t>(max 2 lines)</a:t>
            </a:r>
          </a:p>
        </p:txBody>
      </p:sp>
      <p:sp>
        <p:nvSpPr>
          <p:cNvPr id="4" name="Text Placeholder 5">
            <a:extLst>
              <a:ext uri="{FF2B5EF4-FFF2-40B4-BE49-F238E27FC236}">
                <a16:creationId xmlns:a16="http://schemas.microsoft.com/office/drawing/2014/main" id="{6181BAFC-89CB-D0D9-4DEC-1550B2D8ACB5}"/>
              </a:ext>
            </a:extLst>
          </p:cNvPr>
          <p:cNvSpPr>
            <a:spLocks noGrp="1"/>
          </p:cNvSpPr>
          <p:nvPr>
            <p:ph type="body" sz="quarter" idx="14" hasCustomPrompt="1"/>
          </p:nvPr>
        </p:nvSpPr>
        <p:spPr>
          <a:xfrm>
            <a:off x="290972" y="2859601"/>
            <a:ext cx="2221936" cy="769441"/>
          </a:xfrm>
          <a:prstGeom prst="rect">
            <a:avLst/>
          </a:prstGeom>
        </p:spPr>
        <p:txBody>
          <a:bodyPr wrap="square">
            <a:sp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4400" b="1" baseline="0">
                <a:solidFill>
                  <a:schemeClr val="accent2">
                    <a:lumMod val="75000"/>
                  </a:schemeClr>
                </a:solidFill>
                <a:latin typeface="+mn-lt"/>
              </a:defRPr>
            </a:lvl1pPr>
          </a:lstStyle>
          <a:p>
            <a:pPr lvl="0"/>
            <a:r>
              <a:rPr lang="en-US"/>
              <a:t>00:00</a:t>
            </a:r>
          </a:p>
        </p:txBody>
      </p:sp>
      <p:sp>
        <p:nvSpPr>
          <p:cNvPr id="13" name="Title 1">
            <a:extLst>
              <a:ext uri="{FF2B5EF4-FFF2-40B4-BE49-F238E27FC236}">
                <a16:creationId xmlns:a16="http://schemas.microsoft.com/office/drawing/2014/main" id="{FDD95E4B-9F45-728E-E172-909F553FB9DA}"/>
              </a:ext>
            </a:extLst>
          </p:cNvPr>
          <p:cNvSpPr txBox="1">
            <a:spLocks/>
          </p:cNvSpPr>
          <p:nvPr/>
        </p:nvSpPr>
        <p:spPr>
          <a:xfrm>
            <a:off x="290971" y="4487719"/>
            <a:ext cx="2221937" cy="52322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a:latin typeface="+mn-lt"/>
              </a:rPr>
              <a:t>Presenter:</a:t>
            </a:r>
          </a:p>
        </p:txBody>
      </p:sp>
      <p:sp>
        <p:nvSpPr>
          <p:cNvPr id="14" name="Text Placeholder 5">
            <a:extLst>
              <a:ext uri="{FF2B5EF4-FFF2-40B4-BE49-F238E27FC236}">
                <a16:creationId xmlns:a16="http://schemas.microsoft.com/office/drawing/2014/main" id="{BC50540C-0A30-B9B2-7E9B-17C40451E237}"/>
              </a:ext>
            </a:extLst>
          </p:cNvPr>
          <p:cNvSpPr>
            <a:spLocks noGrp="1"/>
          </p:cNvSpPr>
          <p:nvPr>
            <p:ph type="body" sz="quarter" idx="11" hasCustomPrompt="1"/>
          </p:nvPr>
        </p:nvSpPr>
        <p:spPr>
          <a:xfrm>
            <a:off x="4748872" y="4488419"/>
            <a:ext cx="1828800" cy="523220"/>
          </a:xfrm>
          <a:prstGeom prst="rect">
            <a:avLst/>
          </a:prstGeom>
        </p:spPr>
        <p:txBody>
          <a:bodyPr wrap="square">
            <a:spAutoFit/>
          </a:bodyPr>
          <a:lstStyle>
            <a:lvl1pPr marL="0" indent="0" algn="l">
              <a:buNone/>
              <a:defRPr sz="1400" b="1">
                <a:solidFill>
                  <a:schemeClr val="accent1"/>
                </a:solidFill>
                <a:latin typeface="+mn-lt"/>
              </a:defRPr>
            </a:lvl1pPr>
          </a:lstStyle>
          <a:p>
            <a:pPr lvl="0"/>
            <a:r>
              <a:rPr lang="en-US" err="1"/>
              <a:t>Firstname</a:t>
            </a:r>
            <a:r>
              <a:rPr lang="en-US"/>
              <a:t> </a:t>
            </a:r>
            <a:br>
              <a:rPr lang="en-US"/>
            </a:br>
            <a:r>
              <a:rPr lang="en-US" err="1"/>
              <a:t>Lastname</a:t>
            </a:r>
            <a:endParaRPr lang="en-US"/>
          </a:p>
        </p:txBody>
      </p:sp>
      <p:sp>
        <p:nvSpPr>
          <p:cNvPr id="15" name="Picture Placeholder 15">
            <a:extLst>
              <a:ext uri="{FF2B5EF4-FFF2-40B4-BE49-F238E27FC236}">
                <a16:creationId xmlns:a16="http://schemas.microsoft.com/office/drawing/2014/main" id="{641485A5-ACCA-6B10-9D87-7057F7F40FC6}"/>
              </a:ext>
            </a:extLst>
          </p:cNvPr>
          <p:cNvSpPr>
            <a:spLocks noGrp="1" noChangeAspect="1"/>
          </p:cNvSpPr>
          <p:nvPr>
            <p:ph type="pic" sz="quarter" idx="29" hasCustomPrompt="1"/>
          </p:nvPr>
        </p:nvSpPr>
        <p:spPr>
          <a:xfrm>
            <a:off x="2803879" y="3825589"/>
            <a:ext cx="1737360" cy="173736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a:t>Click on the icon to add an image</a:t>
            </a:r>
          </a:p>
        </p:txBody>
      </p:sp>
    </p:spTree>
    <p:extLst>
      <p:ext uri="{BB962C8B-B14F-4D97-AF65-F5344CB8AC3E}">
        <p14:creationId xmlns:p14="http://schemas.microsoft.com/office/powerpoint/2010/main" val="3949399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reak slide">
    <p:bg>
      <p:bgPr>
        <a:solidFill>
          <a:schemeClr val="bg1"/>
        </a:solidFill>
        <a:effectLst/>
      </p:bgPr>
    </p:bg>
    <p:spTree>
      <p:nvGrpSpPr>
        <p:cNvPr id="1" name=""/>
        <p:cNvGrpSpPr/>
        <p:nvPr/>
      </p:nvGrpSpPr>
      <p:grpSpPr>
        <a:xfrm>
          <a:off x="0" y="0"/>
          <a:ext cx="0" cy="0"/>
          <a:chOff x="0" y="0"/>
          <a:chExt cx="0" cy="0"/>
        </a:xfrm>
      </p:grpSpPr>
      <p:sp>
        <p:nvSpPr>
          <p:cNvPr id="12" name="Freeform 11"/>
          <p:cNvSpPr/>
          <p:nvPr/>
        </p:nvSpPr>
        <p:spPr>
          <a:xfrm>
            <a:off x="1979111" y="-3068"/>
            <a:ext cx="10212888" cy="6857999"/>
          </a:xfrm>
          <a:custGeom>
            <a:avLst/>
            <a:gdLst>
              <a:gd name="connsiteX0" fmla="*/ 6857999 w 10212888"/>
              <a:gd name="connsiteY0" fmla="*/ 0 h 6857999"/>
              <a:gd name="connsiteX1" fmla="*/ 10212888 w 10212888"/>
              <a:gd name="connsiteY1" fmla="*/ 0 h 6857999"/>
              <a:gd name="connsiteX2" fmla="*/ 10212888 w 10212888"/>
              <a:gd name="connsiteY2" fmla="*/ 300209 h 6857999"/>
              <a:gd name="connsiteX3" fmla="*/ 10212888 w 10212888"/>
              <a:gd name="connsiteY3" fmla="*/ 4088165 h 6857999"/>
              <a:gd name="connsiteX4" fmla="*/ 10212888 w 10212888"/>
              <a:gd name="connsiteY4" fmla="*/ 6857999 h 6857999"/>
              <a:gd name="connsiteX5" fmla="*/ 7443054 w 10212888"/>
              <a:gd name="connsiteY5" fmla="*/ 6857999 h 6857999"/>
              <a:gd name="connsiteX6" fmla="*/ 2109772 w 10212888"/>
              <a:gd name="connsiteY6" fmla="*/ 6857999 h 6857999"/>
              <a:gd name="connsiteX7" fmla="*/ 128825 w 10212888"/>
              <a:gd name="connsiteY7" fmla="*/ 6857999 h 6857999"/>
              <a:gd name="connsiteX8" fmla="*/ 0 w 10212888"/>
              <a:gd name="connsiteY8" fmla="*/ 6857999 h 6857999"/>
              <a:gd name="connsiteX9" fmla="*/ 530660 w 10212888"/>
              <a:gd name="connsiteY9" fmla="*/ 6327339 h 6857999"/>
              <a:gd name="connsiteX10" fmla="*/ 4919195 w 10212888"/>
              <a:gd name="connsiteY10" fmla="*/ 1938803 h 6857999"/>
              <a:gd name="connsiteX11" fmla="*/ 6760706 w 10212888"/>
              <a:gd name="connsiteY11" fmla="*/ 97293 h 6857999"/>
              <a:gd name="connsiteX12" fmla="*/ 6857999 w 10212888"/>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2888" h="6857999">
                <a:moveTo>
                  <a:pt x="6857999" y="0"/>
                </a:moveTo>
                <a:lnTo>
                  <a:pt x="10212888" y="0"/>
                </a:lnTo>
                <a:lnTo>
                  <a:pt x="10212888" y="300209"/>
                </a:lnTo>
                <a:cubicBezTo>
                  <a:pt x="10212888" y="1576704"/>
                  <a:pt x="10212888" y="2943178"/>
                  <a:pt x="10212888" y="4088165"/>
                </a:cubicBezTo>
                <a:cubicBezTo>
                  <a:pt x="10212888" y="5677579"/>
                  <a:pt x="10212888" y="6857999"/>
                  <a:pt x="10212888" y="6857999"/>
                </a:cubicBezTo>
                <a:cubicBezTo>
                  <a:pt x="10212888" y="6857999"/>
                  <a:pt x="9032468" y="6857999"/>
                  <a:pt x="7443054" y="6857999"/>
                </a:cubicBezTo>
                <a:cubicBezTo>
                  <a:pt x="5814629" y="6857999"/>
                  <a:pt x="3738197" y="6857999"/>
                  <a:pt x="2109772" y="6857999"/>
                </a:cubicBezTo>
                <a:cubicBezTo>
                  <a:pt x="1315065" y="6857999"/>
                  <a:pt x="622607" y="6857999"/>
                  <a:pt x="128825" y="6857999"/>
                </a:cubicBezTo>
                <a:lnTo>
                  <a:pt x="0" y="6857999"/>
                </a:lnTo>
                <a:lnTo>
                  <a:pt x="530660" y="6327339"/>
                </a:lnTo>
                <a:cubicBezTo>
                  <a:pt x="1993504" y="4864494"/>
                  <a:pt x="3593155" y="3264843"/>
                  <a:pt x="4919195" y="1938803"/>
                </a:cubicBezTo>
                <a:cubicBezTo>
                  <a:pt x="5627000" y="1230999"/>
                  <a:pt x="6260101" y="597898"/>
                  <a:pt x="6760706" y="97293"/>
                </a:cubicBezTo>
                <a:lnTo>
                  <a:pt x="68579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9" name="Title 1"/>
          <p:cNvSpPr txBox="1">
            <a:spLocks/>
          </p:cNvSpPr>
          <p:nvPr/>
        </p:nvSpPr>
        <p:spPr>
          <a:xfrm>
            <a:off x="7073181" y="2524927"/>
            <a:ext cx="4891412" cy="895910"/>
          </a:xfrm>
          <a:prstGeom prst="rect">
            <a:avLst/>
          </a:prstGeom>
        </p:spPr>
        <p:txBody>
          <a:bodyPr vert="horz" wrap="square" lIns="91440" tIns="45720" rIns="91440" bIns="45720" rtlCol="0" anchor="t" anchorCtr="0">
            <a:no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a:t>Break</a:t>
            </a:r>
            <a:endParaRPr lang="en-US"/>
          </a:p>
        </p:txBody>
      </p:sp>
      <p:sp>
        <p:nvSpPr>
          <p:cNvPr id="3" name="Text Placeholder 2"/>
          <p:cNvSpPr>
            <a:spLocks noGrp="1"/>
          </p:cNvSpPr>
          <p:nvPr>
            <p:ph type="body" sz="quarter" idx="10" hasCustomPrompt="1"/>
          </p:nvPr>
        </p:nvSpPr>
        <p:spPr>
          <a:xfrm>
            <a:off x="7138759" y="3934733"/>
            <a:ext cx="2389188" cy="914400"/>
          </a:xfrm>
          <a:prstGeom prst="rect">
            <a:avLst/>
          </a:prstGeom>
        </p:spPr>
        <p:txBody>
          <a:bodyPr/>
          <a:lstStyle>
            <a:lvl1pPr marL="0" indent="0">
              <a:buFontTx/>
              <a:buNone/>
              <a:defRPr sz="4800" b="1">
                <a:solidFill>
                  <a:schemeClr val="accent2">
                    <a:lumMod val="75000"/>
                  </a:schemeClr>
                </a:solidFill>
              </a:defRPr>
            </a:lvl1pPr>
          </a:lstStyle>
          <a:p>
            <a:pPr lvl="0"/>
            <a:r>
              <a:rPr lang="en-US"/>
              <a:t>00:00</a:t>
            </a:r>
          </a:p>
        </p:txBody>
      </p:sp>
      <p:sp>
        <p:nvSpPr>
          <p:cNvPr id="4" name="Rectangle 3"/>
          <p:cNvSpPr/>
          <p:nvPr/>
        </p:nvSpPr>
        <p:spPr>
          <a:xfrm>
            <a:off x="7120930" y="3420836"/>
            <a:ext cx="4260086" cy="461665"/>
          </a:xfrm>
          <a:prstGeom prst="rect">
            <a:avLst/>
          </a:prstGeom>
        </p:spPr>
        <p:txBody>
          <a:bodyPr wrap="square">
            <a:spAutoFit/>
          </a:bodyPr>
          <a:lstStyle/>
          <a:p>
            <a:r>
              <a:rPr lang="en-US" sz="2400">
                <a:solidFill>
                  <a:schemeClr val="accent1"/>
                </a:solidFill>
              </a:rPr>
              <a:t>Next session begins at</a:t>
            </a:r>
          </a:p>
        </p:txBody>
      </p:sp>
      <p:sp>
        <p:nvSpPr>
          <p:cNvPr id="10"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855075" cy="6858000"/>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5075" h="6858000">
                <a:moveTo>
                  <a:pt x="0" y="0"/>
                </a:moveTo>
                <a:lnTo>
                  <a:pt x="8855075" y="0"/>
                </a:lnTo>
                <a:lnTo>
                  <a:pt x="8855075" y="423"/>
                </a:lnTo>
                <a:lnTo>
                  <a:pt x="2004302" y="6858000"/>
                </a:lnTo>
                <a:lnTo>
                  <a:pt x="0" y="6858000"/>
                </a:lnTo>
                <a:close/>
              </a:path>
            </a:pathLst>
          </a:custGeom>
          <a:blipFill>
            <a:blip r:embed="rId2">
              <a:extLst>
                <a:ext uri="{28A0092B-C50C-407E-A947-70E740481C1C}">
                  <a14:useLocalDpi xmlns:a14="http://schemas.microsoft.com/office/drawing/2010/main"/>
                </a:ext>
              </a:extLst>
            </a:blip>
            <a:stretch>
              <a:fillRect/>
            </a:stretch>
          </a:blipFill>
        </p:spPr>
        <p:txBody>
          <a:bodyPr wrap="square" lIns="274320" tIns="274320" anchor="b" anchorCtr="0">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bg1"/>
                </a:solidFill>
                <a:latin typeface="+mn-lt"/>
                <a:ea typeface="+mn-ea"/>
                <a:cs typeface="+mn-cs"/>
              </a:defRPr>
            </a:lvl1pPr>
          </a:lstStyle>
          <a:p>
            <a:r>
              <a:rPr lang="en-US"/>
              <a:t>Click icon</a:t>
            </a:r>
            <a:br>
              <a:rPr lang="en-US"/>
            </a:br>
            <a:r>
              <a:rPr lang="en-US"/>
              <a:t>to insert photo</a:t>
            </a:r>
          </a:p>
        </p:txBody>
      </p:sp>
    </p:spTree>
    <p:extLst>
      <p:ext uri="{BB962C8B-B14F-4D97-AF65-F5344CB8AC3E}">
        <p14:creationId xmlns:p14="http://schemas.microsoft.com/office/powerpoint/2010/main" val="2231554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hank You / Questions - One Presenter - Default Im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11"/>
          <p:cNvSpPr/>
          <p:nvPr/>
        </p:nvSpPr>
        <p:spPr>
          <a:xfrm>
            <a:off x="1979111" y="-3068"/>
            <a:ext cx="10212888" cy="6857999"/>
          </a:xfrm>
          <a:custGeom>
            <a:avLst/>
            <a:gdLst>
              <a:gd name="connsiteX0" fmla="*/ 6857999 w 10212888"/>
              <a:gd name="connsiteY0" fmla="*/ 0 h 6857999"/>
              <a:gd name="connsiteX1" fmla="*/ 10212888 w 10212888"/>
              <a:gd name="connsiteY1" fmla="*/ 0 h 6857999"/>
              <a:gd name="connsiteX2" fmla="*/ 10212888 w 10212888"/>
              <a:gd name="connsiteY2" fmla="*/ 300209 h 6857999"/>
              <a:gd name="connsiteX3" fmla="*/ 10212888 w 10212888"/>
              <a:gd name="connsiteY3" fmla="*/ 4088165 h 6857999"/>
              <a:gd name="connsiteX4" fmla="*/ 10212888 w 10212888"/>
              <a:gd name="connsiteY4" fmla="*/ 6857999 h 6857999"/>
              <a:gd name="connsiteX5" fmla="*/ 7443054 w 10212888"/>
              <a:gd name="connsiteY5" fmla="*/ 6857999 h 6857999"/>
              <a:gd name="connsiteX6" fmla="*/ 2109772 w 10212888"/>
              <a:gd name="connsiteY6" fmla="*/ 6857999 h 6857999"/>
              <a:gd name="connsiteX7" fmla="*/ 128825 w 10212888"/>
              <a:gd name="connsiteY7" fmla="*/ 6857999 h 6857999"/>
              <a:gd name="connsiteX8" fmla="*/ 0 w 10212888"/>
              <a:gd name="connsiteY8" fmla="*/ 6857999 h 6857999"/>
              <a:gd name="connsiteX9" fmla="*/ 530660 w 10212888"/>
              <a:gd name="connsiteY9" fmla="*/ 6327339 h 6857999"/>
              <a:gd name="connsiteX10" fmla="*/ 4919195 w 10212888"/>
              <a:gd name="connsiteY10" fmla="*/ 1938803 h 6857999"/>
              <a:gd name="connsiteX11" fmla="*/ 6760706 w 10212888"/>
              <a:gd name="connsiteY11" fmla="*/ 97293 h 6857999"/>
              <a:gd name="connsiteX12" fmla="*/ 6857999 w 10212888"/>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2888" h="6857999">
                <a:moveTo>
                  <a:pt x="6857999" y="0"/>
                </a:moveTo>
                <a:lnTo>
                  <a:pt x="10212888" y="0"/>
                </a:lnTo>
                <a:lnTo>
                  <a:pt x="10212888" y="300209"/>
                </a:lnTo>
                <a:cubicBezTo>
                  <a:pt x="10212888" y="1576704"/>
                  <a:pt x="10212888" y="2943178"/>
                  <a:pt x="10212888" y="4088165"/>
                </a:cubicBezTo>
                <a:cubicBezTo>
                  <a:pt x="10212888" y="5677579"/>
                  <a:pt x="10212888" y="6857999"/>
                  <a:pt x="10212888" y="6857999"/>
                </a:cubicBezTo>
                <a:cubicBezTo>
                  <a:pt x="10212888" y="6857999"/>
                  <a:pt x="9032468" y="6857999"/>
                  <a:pt x="7443054" y="6857999"/>
                </a:cubicBezTo>
                <a:cubicBezTo>
                  <a:pt x="5814629" y="6857999"/>
                  <a:pt x="3738197" y="6857999"/>
                  <a:pt x="2109772" y="6857999"/>
                </a:cubicBezTo>
                <a:cubicBezTo>
                  <a:pt x="1315065" y="6857999"/>
                  <a:pt x="622607" y="6857999"/>
                  <a:pt x="128825" y="6857999"/>
                </a:cubicBezTo>
                <a:lnTo>
                  <a:pt x="0" y="6857999"/>
                </a:lnTo>
                <a:lnTo>
                  <a:pt x="530660" y="6327339"/>
                </a:lnTo>
                <a:cubicBezTo>
                  <a:pt x="1993504" y="4864494"/>
                  <a:pt x="3593155" y="3264843"/>
                  <a:pt x="4919195" y="1938803"/>
                </a:cubicBezTo>
                <a:cubicBezTo>
                  <a:pt x="5627000" y="1230999"/>
                  <a:pt x="6260101" y="597898"/>
                  <a:pt x="6760706" y="97293"/>
                </a:cubicBezTo>
                <a:lnTo>
                  <a:pt x="68579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19116" y="480923"/>
            <a:ext cx="2743200" cy="470916"/>
          </a:xfrm>
          <a:prstGeom prst="rect">
            <a:avLst/>
          </a:prstGeom>
        </p:spPr>
      </p:pic>
      <p:sp>
        <p:nvSpPr>
          <p:cNvPr id="16" name="Text Placeholder 14"/>
          <p:cNvSpPr>
            <a:spLocks noGrp="1"/>
          </p:cNvSpPr>
          <p:nvPr>
            <p:ph type="body" sz="quarter" idx="32" hasCustomPrompt="1"/>
          </p:nvPr>
        </p:nvSpPr>
        <p:spPr>
          <a:xfrm>
            <a:off x="8105545" y="1147343"/>
            <a:ext cx="2971800" cy="1246909"/>
          </a:xfrm>
          <a:prstGeom prst="rect">
            <a:avLst/>
          </a:prstGeom>
          <a:solidFill>
            <a:schemeClr val="accent4">
              <a:lumMod val="20000"/>
              <a:lumOff val="80000"/>
              <a:alpha val="95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 Edit the salutation/title by clicking on the text.</a:t>
            </a:r>
            <a:br>
              <a:rPr lang="en-US"/>
            </a:br>
            <a:r>
              <a:rPr lang="en-US"/>
              <a:t>- This is intended to be used as the last slide in the presentation so it can have a title such as “Thank you” or “Questions?”</a:t>
            </a:r>
          </a:p>
        </p:txBody>
      </p:sp>
      <p:sp>
        <p:nvSpPr>
          <p:cNvPr id="20" name="Text Placeholder 15"/>
          <p:cNvSpPr>
            <a:spLocks noGrp="1"/>
          </p:cNvSpPr>
          <p:nvPr>
            <p:ph type="body" sz="quarter" idx="34" hasCustomPrompt="1"/>
          </p:nvPr>
        </p:nvSpPr>
        <p:spPr>
          <a:xfrm>
            <a:off x="7039405" y="2597024"/>
            <a:ext cx="4267346" cy="923330"/>
          </a:xfrm>
          <a:prstGeom prst="rect">
            <a:avLst/>
          </a:prstGeom>
        </p:spPr>
        <p:txBody>
          <a:bodyPr wrap="square" lIns="0">
            <a:noAutofit/>
          </a:bodyPr>
          <a:lstStyle>
            <a:lvl1pPr marL="0" indent="0" algn="l">
              <a:spcBef>
                <a:spcPts val="0"/>
              </a:spcBef>
              <a:spcAft>
                <a:spcPts val="0"/>
              </a:spcAft>
              <a:buNone/>
              <a:defRPr sz="5400" baseline="0">
                <a:solidFill>
                  <a:schemeClr val="accent1"/>
                </a:solidFill>
                <a:latin typeface="+mj-lt"/>
              </a:defRPr>
            </a:lvl1pPr>
          </a:lstStyle>
          <a:p>
            <a:pPr lvl="0"/>
            <a:r>
              <a:rPr lang="en-US"/>
              <a:t>Click to edit</a:t>
            </a:r>
          </a:p>
        </p:txBody>
      </p:sp>
      <p:sp>
        <p:nvSpPr>
          <p:cNvPr id="21" name="Text Placeholder 15"/>
          <p:cNvSpPr>
            <a:spLocks noGrp="1"/>
          </p:cNvSpPr>
          <p:nvPr>
            <p:ph type="body" sz="quarter" idx="35" hasCustomPrompt="1"/>
          </p:nvPr>
        </p:nvSpPr>
        <p:spPr>
          <a:xfrm>
            <a:off x="7085555" y="3790436"/>
            <a:ext cx="3940684" cy="1345638"/>
          </a:xfrm>
          <a:prstGeom prst="rect">
            <a:avLst/>
          </a:prstGeom>
        </p:spPr>
        <p:txBody>
          <a:bodyPr wrap="square" lIns="0">
            <a:noAutofit/>
          </a:bodyPr>
          <a:lstStyle>
            <a:lvl1pPr marL="0" indent="0" algn="l">
              <a:spcBef>
                <a:spcPts val="0"/>
              </a:spcBef>
              <a:spcAft>
                <a:spcPts val="0"/>
              </a:spcAft>
              <a:buNone/>
              <a:defRPr sz="1600" baseline="0">
                <a:solidFill>
                  <a:schemeClr val="tx2">
                    <a:lumMod val="75000"/>
                  </a:schemeClr>
                </a:solidFill>
                <a:latin typeface="+mn-lt"/>
              </a:defRPr>
            </a:lvl1pPr>
          </a:lstStyle>
          <a:p>
            <a:pPr lvl="0"/>
            <a:r>
              <a:rPr lang="en-US" err="1"/>
              <a:t>Firstname</a:t>
            </a:r>
            <a:r>
              <a:rPr lang="en-US"/>
              <a:t> </a:t>
            </a:r>
            <a:r>
              <a:rPr lang="en-US" err="1"/>
              <a:t>Lastname</a:t>
            </a:r>
            <a:br>
              <a:rPr lang="en-US"/>
            </a:br>
            <a:r>
              <a:rPr lang="en-US"/>
              <a:t>000.000.0000</a:t>
            </a:r>
            <a:br>
              <a:rPr lang="en-US"/>
            </a:br>
            <a:r>
              <a:rPr lang="en-US"/>
              <a:t>lastname@berrydunn.com</a:t>
            </a:r>
          </a:p>
        </p:txBody>
      </p:sp>
      <p:sp>
        <p:nvSpPr>
          <p:cNvPr id="10" name="Text Placeholder 15"/>
          <p:cNvSpPr>
            <a:spLocks noGrp="1"/>
          </p:cNvSpPr>
          <p:nvPr>
            <p:ph type="body" sz="quarter" idx="33" hasCustomPrompt="1"/>
          </p:nvPr>
        </p:nvSpPr>
        <p:spPr>
          <a:xfrm>
            <a:off x="7085555" y="5406156"/>
            <a:ext cx="3940684" cy="445210"/>
          </a:xfrm>
          <a:prstGeom prst="rect">
            <a:avLst/>
          </a:prstGeom>
        </p:spPr>
        <p:txBody>
          <a:bodyPr wrap="square" lIns="0">
            <a:noAutofit/>
          </a:bodyPr>
          <a:lstStyle>
            <a:lvl1pPr marL="0" indent="0" algn="l">
              <a:spcBef>
                <a:spcPts val="0"/>
              </a:spcBef>
              <a:spcAft>
                <a:spcPts val="0"/>
              </a:spcAft>
              <a:buNone/>
              <a:defRPr sz="2000" baseline="0">
                <a:solidFill>
                  <a:schemeClr val="accent1"/>
                </a:solidFill>
                <a:latin typeface="+mj-lt"/>
              </a:defRPr>
            </a:lvl1pPr>
          </a:lstStyle>
          <a:p>
            <a:pPr lvl="0"/>
            <a:r>
              <a:rPr lang="en-US"/>
              <a:t>Click to add: berrydunn.com</a:t>
            </a:r>
          </a:p>
        </p:txBody>
      </p:sp>
    </p:spTree>
    <p:extLst>
      <p:ext uri="{BB962C8B-B14F-4D97-AF65-F5344CB8AC3E}">
        <p14:creationId xmlns:p14="http://schemas.microsoft.com/office/powerpoint/2010/main" val="111775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ank You / Questions - One Presenter - Editable Image">
    <p:spTree>
      <p:nvGrpSpPr>
        <p:cNvPr id="1" name=""/>
        <p:cNvGrpSpPr/>
        <p:nvPr/>
      </p:nvGrpSpPr>
      <p:grpSpPr>
        <a:xfrm>
          <a:off x="0" y="0"/>
          <a:ext cx="0" cy="0"/>
          <a:chOff x="0" y="0"/>
          <a:chExt cx="0" cy="0"/>
        </a:xfrm>
      </p:grpSpPr>
      <p:sp>
        <p:nvSpPr>
          <p:cNvPr id="12" name="Freeform 11"/>
          <p:cNvSpPr/>
          <p:nvPr/>
        </p:nvSpPr>
        <p:spPr>
          <a:xfrm>
            <a:off x="1979111" y="-3068"/>
            <a:ext cx="10212888" cy="6857999"/>
          </a:xfrm>
          <a:custGeom>
            <a:avLst/>
            <a:gdLst>
              <a:gd name="connsiteX0" fmla="*/ 6857999 w 10212888"/>
              <a:gd name="connsiteY0" fmla="*/ 0 h 6857999"/>
              <a:gd name="connsiteX1" fmla="*/ 10212888 w 10212888"/>
              <a:gd name="connsiteY1" fmla="*/ 0 h 6857999"/>
              <a:gd name="connsiteX2" fmla="*/ 10212888 w 10212888"/>
              <a:gd name="connsiteY2" fmla="*/ 300209 h 6857999"/>
              <a:gd name="connsiteX3" fmla="*/ 10212888 w 10212888"/>
              <a:gd name="connsiteY3" fmla="*/ 4088165 h 6857999"/>
              <a:gd name="connsiteX4" fmla="*/ 10212888 w 10212888"/>
              <a:gd name="connsiteY4" fmla="*/ 6857999 h 6857999"/>
              <a:gd name="connsiteX5" fmla="*/ 7443054 w 10212888"/>
              <a:gd name="connsiteY5" fmla="*/ 6857999 h 6857999"/>
              <a:gd name="connsiteX6" fmla="*/ 2109772 w 10212888"/>
              <a:gd name="connsiteY6" fmla="*/ 6857999 h 6857999"/>
              <a:gd name="connsiteX7" fmla="*/ 128825 w 10212888"/>
              <a:gd name="connsiteY7" fmla="*/ 6857999 h 6857999"/>
              <a:gd name="connsiteX8" fmla="*/ 0 w 10212888"/>
              <a:gd name="connsiteY8" fmla="*/ 6857999 h 6857999"/>
              <a:gd name="connsiteX9" fmla="*/ 530660 w 10212888"/>
              <a:gd name="connsiteY9" fmla="*/ 6327339 h 6857999"/>
              <a:gd name="connsiteX10" fmla="*/ 4919195 w 10212888"/>
              <a:gd name="connsiteY10" fmla="*/ 1938803 h 6857999"/>
              <a:gd name="connsiteX11" fmla="*/ 6760706 w 10212888"/>
              <a:gd name="connsiteY11" fmla="*/ 97293 h 6857999"/>
              <a:gd name="connsiteX12" fmla="*/ 6857999 w 10212888"/>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2888" h="6857999">
                <a:moveTo>
                  <a:pt x="6857999" y="0"/>
                </a:moveTo>
                <a:lnTo>
                  <a:pt x="10212888" y="0"/>
                </a:lnTo>
                <a:lnTo>
                  <a:pt x="10212888" y="300209"/>
                </a:lnTo>
                <a:cubicBezTo>
                  <a:pt x="10212888" y="1576704"/>
                  <a:pt x="10212888" y="2943178"/>
                  <a:pt x="10212888" y="4088165"/>
                </a:cubicBezTo>
                <a:cubicBezTo>
                  <a:pt x="10212888" y="5677579"/>
                  <a:pt x="10212888" y="6857999"/>
                  <a:pt x="10212888" y="6857999"/>
                </a:cubicBezTo>
                <a:cubicBezTo>
                  <a:pt x="10212888" y="6857999"/>
                  <a:pt x="9032468" y="6857999"/>
                  <a:pt x="7443054" y="6857999"/>
                </a:cubicBezTo>
                <a:cubicBezTo>
                  <a:pt x="5814629" y="6857999"/>
                  <a:pt x="3738197" y="6857999"/>
                  <a:pt x="2109772" y="6857999"/>
                </a:cubicBezTo>
                <a:cubicBezTo>
                  <a:pt x="1315065" y="6857999"/>
                  <a:pt x="622607" y="6857999"/>
                  <a:pt x="128825" y="6857999"/>
                </a:cubicBezTo>
                <a:lnTo>
                  <a:pt x="0" y="6857999"/>
                </a:lnTo>
                <a:lnTo>
                  <a:pt x="530660" y="6327339"/>
                </a:lnTo>
                <a:cubicBezTo>
                  <a:pt x="1993504" y="4864494"/>
                  <a:pt x="3593155" y="3264843"/>
                  <a:pt x="4919195" y="1938803"/>
                </a:cubicBezTo>
                <a:cubicBezTo>
                  <a:pt x="5627000" y="1230999"/>
                  <a:pt x="6260101" y="597898"/>
                  <a:pt x="6760706" y="97293"/>
                </a:cubicBezTo>
                <a:lnTo>
                  <a:pt x="68579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19116" y="480923"/>
            <a:ext cx="2743200" cy="470916"/>
          </a:xfrm>
          <a:prstGeom prst="rect">
            <a:avLst/>
          </a:prstGeom>
        </p:spPr>
      </p:pic>
      <p:sp>
        <p:nvSpPr>
          <p:cNvPr id="10"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855075" cy="6858000"/>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5075" h="6858000">
                <a:moveTo>
                  <a:pt x="0" y="0"/>
                </a:moveTo>
                <a:lnTo>
                  <a:pt x="8855075" y="0"/>
                </a:lnTo>
                <a:lnTo>
                  <a:pt x="8855075" y="423"/>
                </a:lnTo>
                <a:lnTo>
                  <a:pt x="2004302" y="6858000"/>
                </a:lnTo>
                <a:lnTo>
                  <a:pt x="0" y="6858000"/>
                </a:lnTo>
                <a:close/>
              </a:path>
            </a:pathLst>
          </a:custGeom>
          <a:blipFill>
            <a:blip r:embed="rId3">
              <a:extLst>
                <a:ext uri="{28A0092B-C50C-407E-A947-70E740481C1C}">
                  <a14:useLocalDpi xmlns:a14="http://schemas.microsoft.com/office/drawing/2010/main"/>
                </a:ext>
              </a:extLst>
            </a:blip>
            <a:stretch>
              <a:fillRect/>
            </a:stretch>
          </a:blipFill>
        </p:spPr>
        <p:txBody>
          <a:bodyPr wrap="square" lIns="274320" tIns="274320" anchor="b" anchorCtr="0">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bg1"/>
                </a:solidFill>
                <a:latin typeface="+mn-lt"/>
                <a:ea typeface="+mn-ea"/>
                <a:cs typeface="+mn-cs"/>
              </a:defRPr>
            </a:lvl1pPr>
          </a:lstStyle>
          <a:p>
            <a:r>
              <a:rPr lang="en-US"/>
              <a:t>Click icon</a:t>
            </a:r>
            <a:br>
              <a:rPr lang="en-US"/>
            </a:br>
            <a:r>
              <a:rPr lang="en-US"/>
              <a:t>to insert photo</a:t>
            </a:r>
          </a:p>
        </p:txBody>
      </p:sp>
      <p:sp>
        <p:nvSpPr>
          <p:cNvPr id="11" name="Text Placeholder 14"/>
          <p:cNvSpPr>
            <a:spLocks noGrp="1"/>
          </p:cNvSpPr>
          <p:nvPr>
            <p:ph type="body" sz="quarter" idx="31" hasCustomPrompt="1"/>
          </p:nvPr>
        </p:nvSpPr>
        <p:spPr>
          <a:xfrm>
            <a:off x="8105545" y="1147343"/>
            <a:ext cx="2971800" cy="1246909"/>
          </a:xfrm>
          <a:prstGeom prst="rect">
            <a:avLst/>
          </a:prstGeom>
          <a:solidFill>
            <a:schemeClr val="accent4">
              <a:lumMod val="20000"/>
              <a:lumOff val="80000"/>
              <a:alpha val="95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 Edit the salutation/title by clicking on the text.</a:t>
            </a:r>
            <a:br>
              <a:rPr lang="en-US"/>
            </a:br>
            <a:r>
              <a:rPr lang="en-US"/>
              <a:t>- This is intended to be used as the last slide in the presentation so it can have a title such as “Thank you” or “Questions?”</a:t>
            </a:r>
          </a:p>
        </p:txBody>
      </p:sp>
      <p:sp>
        <p:nvSpPr>
          <p:cNvPr id="14" name="Text Placeholder 15"/>
          <p:cNvSpPr>
            <a:spLocks noGrp="1"/>
          </p:cNvSpPr>
          <p:nvPr>
            <p:ph type="body" sz="quarter" idx="33" hasCustomPrompt="1"/>
          </p:nvPr>
        </p:nvSpPr>
        <p:spPr>
          <a:xfrm>
            <a:off x="7085555" y="5406156"/>
            <a:ext cx="3940684" cy="445210"/>
          </a:xfrm>
          <a:prstGeom prst="rect">
            <a:avLst/>
          </a:prstGeom>
        </p:spPr>
        <p:txBody>
          <a:bodyPr wrap="square" lIns="0">
            <a:noAutofit/>
          </a:bodyPr>
          <a:lstStyle>
            <a:lvl1pPr marL="0" indent="0" algn="l">
              <a:spcBef>
                <a:spcPts val="0"/>
              </a:spcBef>
              <a:spcAft>
                <a:spcPts val="0"/>
              </a:spcAft>
              <a:buNone/>
              <a:defRPr sz="2000" baseline="0">
                <a:solidFill>
                  <a:schemeClr val="accent1"/>
                </a:solidFill>
                <a:latin typeface="+mj-lt"/>
              </a:defRPr>
            </a:lvl1pPr>
          </a:lstStyle>
          <a:p>
            <a:pPr lvl="0"/>
            <a:r>
              <a:rPr lang="en-US"/>
              <a:t>Click to add: berrydunn.com</a:t>
            </a:r>
          </a:p>
        </p:txBody>
      </p:sp>
      <p:sp>
        <p:nvSpPr>
          <p:cNvPr id="19" name="Text Placeholder 15"/>
          <p:cNvSpPr>
            <a:spLocks noGrp="1"/>
          </p:cNvSpPr>
          <p:nvPr>
            <p:ph type="body" sz="quarter" idx="34" hasCustomPrompt="1"/>
          </p:nvPr>
        </p:nvSpPr>
        <p:spPr>
          <a:xfrm>
            <a:off x="7039405" y="2597024"/>
            <a:ext cx="4267346" cy="923330"/>
          </a:xfrm>
          <a:prstGeom prst="rect">
            <a:avLst/>
          </a:prstGeom>
        </p:spPr>
        <p:txBody>
          <a:bodyPr wrap="square" lIns="0">
            <a:noAutofit/>
          </a:bodyPr>
          <a:lstStyle>
            <a:lvl1pPr marL="0" indent="0" algn="l">
              <a:spcBef>
                <a:spcPts val="0"/>
              </a:spcBef>
              <a:spcAft>
                <a:spcPts val="0"/>
              </a:spcAft>
              <a:buNone/>
              <a:defRPr sz="5400" baseline="0">
                <a:solidFill>
                  <a:schemeClr val="accent1"/>
                </a:solidFill>
                <a:latin typeface="+mj-lt"/>
              </a:defRPr>
            </a:lvl1pPr>
          </a:lstStyle>
          <a:p>
            <a:pPr lvl="0"/>
            <a:r>
              <a:rPr lang="en-US"/>
              <a:t>Click to edit</a:t>
            </a:r>
          </a:p>
        </p:txBody>
      </p:sp>
      <p:sp>
        <p:nvSpPr>
          <p:cNvPr id="21" name="Text Placeholder 15"/>
          <p:cNvSpPr>
            <a:spLocks noGrp="1"/>
          </p:cNvSpPr>
          <p:nvPr>
            <p:ph type="body" sz="quarter" idx="35" hasCustomPrompt="1"/>
          </p:nvPr>
        </p:nvSpPr>
        <p:spPr>
          <a:xfrm>
            <a:off x="7085555" y="3790436"/>
            <a:ext cx="3940684" cy="1345638"/>
          </a:xfrm>
          <a:prstGeom prst="rect">
            <a:avLst/>
          </a:prstGeom>
        </p:spPr>
        <p:txBody>
          <a:bodyPr wrap="square" lIns="0">
            <a:noAutofit/>
          </a:bodyPr>
          <a:lstStyle>
            <a:lvl1pPr marL="0" indent="0" algn="l">
              <a:spcBef>
                <a:spcPts val="0"/>
              </a:spcBef>
              <a:spcAft>
                <a:spcPts val="0"/>
              </a:spcAft>
              <a:buNone/>
              <a:defRPr sz="1600" baseline="0">
                <a:solidFill>
                  <a:schemeClr val="tx2">
                    <a:lumMod val="75000"/>
                  </a:schemeClr>
                </a:solidFill>
                <a:latin typeface="+mn-lt"/>
              </a:defRPr>
            </a:lvl1pPr>
          </a:lstStyle>
          <a:p>
            <a:pPr lvl="0"/>
            <a:r>
              <a:rPr lang="en-US" err="1"/>
              <a:t>Firstname</a:t>
            </a:r>
            <a:r>
              <a:rPr lang="en-US"/>
              <a:t> </a:t>
            </a:r>
            <a:r>
              <a:rPr lang="en-US" err="1"/>
              <a:t>Lastname</a:t>
            </a:r>
            <a:br>
              <a:rPr lang="en-US"/>
            </a:br>
            <a:r>
              <a:rPr lang="en-US"/>
              <a:t>000.000.0000</a:t>
            </a:r>
            <a:br>
              <a:rPr lang="en-US"/>
            </a:br>
            <a:r>
              <a:rPr lang="en-US"/>
              <a:t>lastname@berrydunn.com</a:t>
            </a:r>
          </a:p>
        </p:txBody>
      </p:sp>
    </p:spTree>
    <p:extLst>
      <p:ext uri="{BB962C8B-B14F-4D97-AF65-F5344CB8AC3E}">
        <p14:creationId xmlns:p14="http://schemas.microsoft.com/office/powerpoint/2010/main" val="160061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hank you / Questions - 3 presenters - default Image">
    <p:bg>
      <p:bgPr>
        <a:solidFill>
          <a:schemeClr val="bg1"/>
        </a:soli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893"/>
            <a:ext cx="12192000" cy="3492500"/>
          </a:xfrm>
          <a:prstGeom prst="rect">
            <a:avLst/>
          </a:prstGeom>
        </p:spPr>
      </p:pic>
      <p:sp>
        <p:nvSpPr>
          <p:cNvPr id="14" name="Freeform 13"/>
          <p:cNvSpPr/>
          <p:nvPr/>
        </p:nvSpPr>
        <p:spPr>
          <a:xfrm flipH="1" flipV="1">
            <a:off x="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5"/>
          <p:cNvSpPr>
            <a:spLocks noChangeAspect="1"/>
          </p:cNvSpPr>
          <p:nvPr/>
        </p:nvSpPr>
        <p:spPr bwMode="auto">
          <a:xfrm>
            <a:off x="11631508" y="2872282"/>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0" y="3421967"/>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a:spLocks noChangeAspect="1"/>
          </p:cNvSpPr>
          <p:nvPr/>
        </p:nvSpPr>
        <p:spPr bwMode="auto">
          <a:xfrm rot="10800000">
            <a:off x="0" y="0"/>
            <a:ext cx="6079684" cy="60796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Title 1"/>
          <p:cNvSpPr>
            <a:spLocks noGrp="1"/>
          </p:cNvSpPr>
          <p:nvPr>
            <p:ph type="title"/>
          </p:nvPr>
        </p:nvSpPr>
        <p:spPr>
          <a:xfrm>
            <a:off x="231587" y="413438"/>
            <a:ext cx="4347448" cy="1221932"/>
          </a:xfrm>
          <a:prstGeom prst="rect">
            <a:avLst/>
          </a:prstGeom>
        </p:spPr>
        <p:txBody>
          <a:bodyPr lIns="91440" anchor="t" anchorCtr="0">
            <a:noAutofit/>
          </a:bodyPr>
          <a:lstStyle>
            <a:lvl1pPr algn="l">
              <a:defRPr sz="4800">
                <a:solidFill>
                  <a:schemeClr val="bg1"/>
                </a:solidFill>
              </a:defRPr>
            </a:lvl1pPr>
          </a:lstStyle>
          <a:p>
            <a:r>
              <a:rPr lang="en-US"/>
              <a:t>Click to edit</a:t>
            </a:r>
          </a:p>
        </p:txBody>
      </p:sp>
      <p:sp>
        <p:nvSpPr>
          <p:cNvPr id="29" name="Text Placeholder 14"/>
          <p:cNvSpPr>
            <a:spLocks noGrp="1"/>
          </p:cNvSpPr>
          <p:nvPr>
            <p:ph type="body" sz="quarter" idx="31" hasCustomPrompt="1"/>
          </p:nvPr>
        </p:nvSpPr>
        <p:spPr>
          <a:xfrm>
            <a:off x="327614" y="1815573"/>
            <a:ext cx="2971800" cy="1246909"/>
          </a:xfrm>
          <a:prstGeom prst="rect">
            <a:avLst/>
          </a:prstGeom>
          <a:solidFill>
            <a:schemeClr val="accent4">
              <a:lumMod val="20000"/>
              <a:lumOff val="80000"/>
              <a:alpha val="95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 Edit the salutation/title by clicking on the text.</a:t>
            </a:r>
            <a:br>
              <a:rPr lang="en-US"/>
            </a:br>
            <a:r>
              <a:rPr lang="en-US"/>
              <a:t>- This is intended to be used as the last slide in the presentation so it can have a title such as “Thank you” or “Questions?”</a:t>
            </a:r>
          </a:p>
        </p:txBody>
      </p:sp>
      <p:sp>
        <p:nvSpPr>
          <p:cNvPr id="21" name="Text Placeholder 15"/>
          <p:cNvSpPr>
            <a:spLocks noGrp="1"/>
          </p:cNvSpPr>
          <p:nvPr>
            <p:ph type="body" sz="quarter" idx="15" hasCustomPrompt="1"/>
          </p:nvPr>
        </p:nvSpPr>
        <p:spPr>
          <a:xfrm>
            <a:off x="435701" y="4262511"/>
            <a:ext cx="3697379" cy="1029032"/>
          </a:xfrm>
          <a:prstGeom prst="rect">
            <a:avLst/>
          </a:prstGeom>
        </p:spPr>
        <p:txBody>
          <a:bodyPr wrap="square" lIns="0">
            <a:noAutofit/>
          </a:bodyPr>
          <a:lstStyle>
            <a:lvl1pPr marL="0" indent="0" algn="ctr">
              <a:spcBef>
                <a:spcPts val="0"/>
              </a:spcBef>
              <a:spcAft>
                <a:spcPts val="0"/>
              </a:spcAft>
              <a:buNone/>
              <a:defRPr sz="1600">
                <a:solidFill>
                  <a:schemeClr val="tx2">
                    <a:lumMod val="75000"/>
                  </a:schemeClr>
                </a:solidFill>
                <a:latin typeface="+mn-lt"/>
              </a:defRPr>
            </a:lvl1pPr>
          </a:lstStyle>
          <a:p>
            <a:pPr lvl="0"/>
            <a:r>
              <a:rPr lang="en-US"/>
              <a:t>000.000.0000</a:t>
            </a:r>
          </a:p>
          <a:p>
            <a:pPr lvl="0"/>
            <a:r>
              <a:rPr lang="en-US"/>
              <a:t>xlastname@berrydunn.com</a:t>
            </a:r>
          </a:p>
        </p:txBody>
      </p:sp>
      <p:sp>
        <p:nvSpPr>
          <p:cNvPr id="22" name="Rectangle 21"/>
          <p:cNvSpPr/>
          <p:nvPr/>
        </p:nvSpPr>
        <p:spPr>
          <a:xfrm>
            <a:off x="9762943" y="6079684"/>
            <a:ext cx="2039982" cy="400110"/>
          </a:xfrm>
          <a:prstGeom prst="rect">
            <a:avLst/>
          </a:prstGeom>
        </p:spPr>
        <p:txBody>
          <a:bodyPr wrap="none" lIns="0">
            <a:spAutoFit/>
          </a:bodyPr>
          <a:lstStyle/>
          <a:p>
            <a:pPr algn="r"/>
            <a:r>
              <a:rPr lang="en-US" sz="2000">
                <a:solidFill>
                  <a:schemeClr val="accent1"/>
                </a:solidFill>
                <a:latin typeface="+mj-lt"/>
              </a:rPr>
              <a:t>berrydunn.com</a:t>
            </a:r>
          </a:p>
        </p:txBody>
      </p:sp>
      <p:sp>
        <p:nvSpPr>
          <p:cNvPr id="23" name="Text Placeholder 15"/>
          <p:cNvSpPr>
            <a:spLocks noGrp="1"/>
          </p:cNvSpPr>
          <p:nvPr>
            <p:ph type="body" sz="quarter" idx="18" hasCustomPrompt="1"/>
          </p:nvPr>
        </p:nvSpPr>
        <p:spPr>
          <a:xfrm>
            <a:off x="435701" y="3932065"/>
            <a:ext cx="3697379" cy="330446"/>
          </a:xfrm>
          <a:prstGeom prst="rect">
            <a:avLst/>
          </a:prstGeom>
        </p:spPr>
        <p:txBody>
          <a:bodyPr wrap="square" lIns="0">
            <a:noAutofit/>
          </a:bodyPr>
          <a:lstStyle>
            <a:lvl1pPr marL="0" indent="0" algn="ctr">
              <a:spcBef>
                <a:spcPts val="0"/>
              </a:spcBef>
              <a:spcAft>
                <a:spcPts val="0"/>
              </a:spcAft>
              <a:buNone/>
              <a:defRPr sz="1600" b="1">
                <a:solidFill>
                  <a:schemeClr val="accent1"/>
                </a:solidFill>
                <a:latin typeface="+mn-lt"/>
              </a:defRPr>
            </a:lvl1pPr>
          </a:lstStyle>
          <a:p>
            <a:pPr lvl="0"/>
            <a:r>
              <a:rPr lang="en-US" err="1"/>
              <a:t>Firstname</a:t>
            </a:r>
            <a:r>
              <a:rPr lang="en-US"/>
              <a:t> </a:t>
            </a:r>
            <a:r>
              <a:rPr lang="en-US" err="1"/>
              <a:t>Lastname</a:t>
            </a:r>
            <a:endParaRPr lang="en-US"/>
          </a:p>
        </p:txBody>
      </p:sp>
      <p:sp>
        <p:nvSpPr>
          <p:cNvPr id="24" name="Text Placeholder 15"/>
          <p:cNvSpPr>
            <a:spLocks noGrp="1"/>
          </p:cNvSpPr>
          <p:nvPr>
            <p:ph type="body" sz="quarter" idx="19" hasCustomPrompt="1"/>
          </p:nvPr>
        </p:nvSpPr>
        <p:spPr>
          <a:xfrm>
            <a:off x="4342040" y="4262511"/>
            <a:ext cx="3697379" cy="1029032"/>
          </a:xfrm>
          <a:prstGeom prst="rect">
            <a:avLst/>
          </a:prstGeom>
        </p:spPr>
        <p:txBody>
          <a:bodyPr wrap="square" lIns="0">
            <a:noAutofit/>
          </a:bodyPr>
          <a:lstStyle>
            <a:lvl1pPr marL="0" indent="0" algn="ctr">
              <a:spcBef>
                <a:spcPts val="0"/>
              </a:spcBef>
              <a:spcAft>
                <a:spcPts val="0"/>
              </a:spcAft>
              <a:buNone/>
              <a:defRPr sz="1600">
                <a:solidFill>
                  <a:schemeClr val="tx2">
                    <a:lumMod val="75000"/>
                  </a:schemeClr>
                </a:solidFill>
                <a:latin typeface="+mn-lt"/>
              </a:defRPr>
            </a:lvl1pPr>
          </a:lstStyle>
          <a:p>
            <a:pPr lvl="0"/>
            <a:r>
              <a:rPr lang="en-US"/>
              <a:t>000.000.0000</a:t>
            </a:r>
          </a:p>
          <a:p>
            <a:pPr lvl="0"/>
            <a:r>
              <a:rPr lang="en-US"/>
              <a:t>xlastname@berrydunn.com</a:t>
            </a:r>
          </a:p>
        </p:txBody>
      </p:sp>
      <p:sp>
        <p:nvSpPr>
          <p:cNvPr id="25" name="Text Placeholder 15"/>
          <p:cNvSpPr>
            <a:spLocks noGrp="1"/>
          </p:cNvSpPr>
          <p:nvPr>
            <p:ph type="body" sz="quarter" idx="20" hasCustomPrompt="1"/>
          </p:nvPr>
        </p:nvSpPr>
        <p:spPr>
          <a:xfrm>
            <a:off x="4342040" y="3932065"/>
            <a:ext cx="3697379" cy="330446"/>
          </a:xfrm>
          <a:prstGeom prst="rect">
            <a:avLst/>
          </a:prstGeom>
        </p:spPr>
        <p:txBody>
          <a:bodyPr wrap="square" lIns="0">
            <a:noAutofit/>
          </a:bodyPr>
          <a:lstStyle>
            <a:lvl1pPr marL="0" indent="0" algn="ctr">
              <a:spcBef>
                <a:spcPts val="0"/>
              </a:spcBef>
              <a:spcAft>
                <a:spcPts val="0"/>
              </a:spcAft>
              <a:buNone/>
              <a:defRPr sz="1600" b="1">
                <a:solidFill>
                  <a:schemeClr val="accent1"/>
                </a:solidFill>
                <a:latin typeface="+mn-lt"/>
              </a:defRPr>
            </a:lvl1pPr>
          </a:lstStyle>
          <a:p>
            <a:pPr lvl="0"/>
            <a:r>
              <a:rPr lang="en-US" err="1"/>
              <a:t>Firstname</a:t>
            </a:r>
            <a:r>
              <a:rPr lang="en-US"/>
              <a:t> </a:t>
            </a:r>
            <a:r>
              <a:rPr lang="en-US" err="1"/>
              <a:t>Lastname</a:t>
            </a:r>
            <a:endParaRPr lang="en-US"/>
          </a:p>
        </p:txBody>
      </p:sp>
      <p:sp>
        <p:nvSpPr>
          <p:cNvPr id="26" name="Text Placeholder 15"/>
          <p:cNvSpPr>
            <a:spLocks noGrp="1"/>
          </p:cNvSpPr>
          <p:nvPr>
            <p:ph type="body" sz="quarter" idx="21" hasCustomPrompt="1"/>
          </p:nvPr>
        </p:nvSpPr>
        <p:spPr>
          <a:xfrm>
            <a:off x="8248379" y="4262511"/>
            <a:ext cx="3697379" cy="1029032"/>
          </a:xfrm>
          <a:prstGeom prst="rect">
            <a:avLst/>
          </a:prstGeom>
        </p:spPr>
        <p:txBody>
          <a:bodyPr wrap="square" lIns="0">
            <a:noAutofit/>
          </a:bodyPr>
          <a:lstStyle>
            <a:lvl1pPr marL="0" indent="0" algn="ctr">
              <a:spcBef>
                <a:spcPts val="0"/>
              </a:spcBef>
              <a:spcAft>
                <a:spcPts val="0"/>
              </a:spcAft>
              <a:buNone/>
              <a:defRPr sz="1600">
                <a:solidFill>
                  <a:schemeClr val="tx2">
                    <a:lumMod val="75000"/>
                  </a:schemeClr>
                </a:solidFill>
                <a:latin typeface="+mn-lt"/>
              </a:defRPr>
            </a:lvl1pPr>
          </a:lstStyle>
          <a:p>
            <a:pPr lvl="0"/>
            <a:r>
              <a:rPr lang="en-US"/>
              <a:t>000.000.0000</a:t>
            </a:r>
          </a:p>
          <a:p>
            <a:pPr lvl="0"/>
            <a:r>
              <a:rPr lang="en-US"/>
              <a:t>xlastname@berrydunn.com</a:t>
            </a:r>
          </a:p>
        </p:txBody>
      </p:sp>
      <p:sp>
        <p:nvSpPr>
          <p:cNvPr id="27" name="Text Placeholder 15"/>
          <p:cNvSpPr>
            <a:spLocks noGrp="1"/>
          </p:cNvSpPr>
          <p:nvPr>
            <p:ph type="body" sz="quarter" idx="22" hasCustomPrompt="1"/>
          </p:nvPr>
        </p:nvSpPr>
        <p:spPr>
          <a:xfrm>
            <a:off x="8248379" y="3932065"/>
            <a:ext cx="3697379" cy="330446"/>
          </a:xfrm>
          <a:prstGeom prst="rect">
            <a:avLst/>
          </a:prstGeom>
        </p:spPr>
        <p:txBody>
          <a:bodyPr wrap="square" lIns="0">
            <a:noAutofit/>
          </a:bodyPr>
          <a:lstStyle>
            <a:lvl1pPr marL="0" indent="0" algn="ctr">
              <a:spcBef>
                <a:spcPts val="0"/>
              </a:spcBef>
              <a:spcAft>
                <a:spcPts val="0"/>
              </a:spcAft>
              <a:buNone/>
              <a:defRPr sz="1600" b="1">
                <a:solidFill>
                  <a:schemeClr val="accent1"/>
                </a:solidFill>
                <a:latin typeface="+mn-lt"/>
              </a:defRPr>
            </a:lvl1pPr>
          </a:lstStyle>
          <a:p>
            <a:pPr lvl="0"/>
            <a:r>
              <a:rPr lang="en-US" err="1"/>
              <a:t>Firstname</a:t>
            </a:r>
            <a:r>
              <a:rPr lang="en-US"/>
              <a:t> </a:t>
            </a:r>
            <a:r>
              <a:rPr lang="en-US" err="1"/>
              <a:t>Lastname</a:t>
            </a: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914" y="5938538"/>
            <a:ext cx="2743200" cy="470916"/>
          </a:xfrm>
          <a:prstGeom prst="rect">
            <a:avLst/>
          </a:prstGeom>
        </p:spPr>
      </p:pic>
    </p:spTree>
    <p:extLst>
      <p:ext uri="{BB962C8B-B14F-4D97-AF65-F5344CB8AC3E}">
        <p14:creationId xmlns:p14="http://schemas.microsoft.com/office/powerpoint/2010/main" val="14747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hank you / Questions - 3 presenters - editable Im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0" y="3429001"/>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a:spLocks noChangeAspect="1"/>
          </p:cNvSpPr>
          <p:nvPr/>
        </p:nvSpPr>
        <p:spPr bwMode="auto">
          <a:xfrm rot="10800000">
            <a:off x="0" y="0"/>
            <a:ext cx="6079684" cy="60796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p:nvPr/>
        </p:nvSpPr>
        <p:spPr>
          <a:xfrm flipH="1" flipV="1">
            <a:off x="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5"/>
          <p:cNvSpPr>
            <a:spLocks noChangeAspect="1"/>
          </p:cNvSpPr>
          <p:nvPr/>
        </p:nvSpPr>
        <p:spPr bwMode="auto">
          <a:xfrm>
            <a:off x="11631508" y="2879316"/>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Title 1"/>
          <p:cNvSpPr>
            <a:spLocks noGrp="1"/>
          </p:cNvSpPr>
          <p:nvPr>
            <p:ph type="title"/>
          </p:nvPr>
        </p:nvSpPr>
        <p:spPr>
          <a:xfrm>
            <a:off x="231587" y="413438"/>
            <a:ext cx="4347448" cy="1221932"/>
          </a:xfrm>
          <a:prstGeom prst="rect">
            <a:avLst/>
          </a:prstGeom>
        </p:spPr>
        <p:txBody>
          <a:bodyPr lIns="91440" anchor="t" anchorCtr="0">
            <a:noAutofit/>
          </a:bodyPr>
          <a:lstStyle>
            <a:lvl1pPr algn="l">
              <a:defRPr sz="4800">
                <a:solidFill>
                  <a:schemeClr val="bg1"/>
                </a:solidFill>
              </a:defRPr>
            </a:lvl1pPr>
          </a:lstStyle>
          <a:p>
            <a:r>
              <a:rPr lang="en-US"/>
              <a:t>Click to edit</a:t>
            </a:r>
          </a:p>
        </p:txBody>
      </p:sp>
      <p:sp>
        <p:nvSpPr>
          <p:cNvPr id="21" name="Text Placeholder 15"/>
          <p:cNvSpPr>
            <a:spLocks noGrp="1"/>
          </p:cNvSpPr>
          <p:nvPr>
            <p:ph type="body" sz="quarter" idx="15" hasCustomPrompt="1"/>
          </p:nvPr>
        </p:nvSpPr>
        <p:spPr>
          <a:xfrm>
            <a:off x="435701" y="4262511"/>
            <a:ext cx="3697379" cy="1029032"/>
          </a:xfrm>
          <a:prstGeom prst="rect">
            <a:avLst/>
          </a:prstGeom>
        </p:spPr>
        <p:txBody>
          <a:bodyPr wrap="square" lIns="0">
            <a:noAutofit/>
          </a:bodyPr>
          <a:lstStyle>
            <a:lvl1pPr marL="0" indent="0" algn="ctr">
              <a:spcBef>
                <a:spcPts val="0"/>
              </a:spcBef>
              <a:spcAft>
                <a:spcPts val="0"/>
              </a:spcAft>
              <a:buNone/>
              <a:defRPr sz="1600">
                <a:solidFill>
                  <a:schemeClr val="tx2">
                    <a:lumMod val="75000"/>
                  </a:schemeClr>
                </a:solidFill>
                <a:latin typeface="+mn-lt"/>
              </a:defRPr>
            </a:lvl1pPr>
          </a:lstStyle>
          <a:p>
            <a:pPr lvl="0"/>
            <a:r>
              <a:rPr lang="en-US"/>
              <a:t>000.000.0000</a:t>
            </a:r>
          </a:p>
          <a:p>
            <a:pPr lvl="0"/>
            <a:r>
              <a:rPr lang="en-US"/>
              <a:t>xlastname@berrydunn.com</a:t>
            </a:r>
          </a:p>
        </p:txBody>
      </p:sp>
      <p:sp>
        <p:nvSpPr>
          <p:cNvPr id="22" name="Rectangle 21"/>
          <p:cNvSpPr/>
          <p:nvPr/>
        </p:nvSpPr>
        <p:spPr>
          <a:xfrm>
            <a:off x="9762943" y="6079684"/>
            <a:ext cx="2039982" cy="400110"/>
          </a:xfrm>
          <a:prstGeom prst="rect">
            <a:avLst/>
          </a:prstGeom>
        </p:spPr>
        <p:txBody>
          <a:bodyPr wrap="none" lIns="0">
            <a:spAutoFit/>
          </a:bodyPr>
          <a:lstStyle/>
          <a:p>
            <a:pPr algn="r"/>
            <a:r>
              <a:rPr lang="en-US" sz="2000">
                <a:solidFill>
                  <a:schemeClr val="accent1"/>
                </a:solidFill>
                <a:latin typeface="+mj-lt"/>
              </a:rPr>
              <a:t>berrydunn.com</a:t>
            </a:r>
          </a:p>
        </p:txBody>
      </p:sp>
      <p:sp>
        <p:nvSpPr>
          <p:cNvPr id="23" name="Text Placeholder 15"/>
          <p:cNvSpPr>
            <a:spLocks noGrp="1"/>
          </p:cNvSpPr>
          <p:nvPr>
            <p:ph type="body" sz="quarter" idx="18" hasCustomPrompt="1"/>
          </p:nvPr>
        </p:nvSpPr>
        <p:spPr>
          <a:xfrm>
            <a:off x="435701" y="3932065"/>
            <a:ext cx="3697379" cy="330446"/>
          </a:xfrm>
          <a:prstGeom prst="rect">
            <a:avLst/>
          </a:prstGeom>
        </p:spPr>
        <p:txBody>
          <a:bodyPr wrap="square" lIns="0">
            <a:noAutofit/>
          </a:bodyPr>
          <a:lstStyle>
            <a:lvl1pPr marL="0" indent="0" algn="ctr">
              <a:spcBef>
                <a:spcPts val="0"/>
              </a:spcBef>
              <a:spcAft>
                <a:spcPts val="0"/>
              </a:spcAft>
              <a:buNone/>
              <a:defRPr sz="1600" b="1">
                <a:solidFill>
                  <a:schemeClr val="accent1"/>
                </a:solidFill>
                <a:latin typeface="+mn-lt"/>
              </a:defRPr>
            </a:lvl1pPr>
          </a:lstStyle>
          <a:p>
            <a:pPr lvl="0"/>
            <a:r>
              <a:rPr lang="en-US" err="1"/>
              <a:t>Firstname</a:t>
            </a:r>
            <a:r>
              <a:rPr lang="en-US"/>
              <a:t> </a:t>
            </a:r>
            <a:r>
              <a:rPr lang="en-US" err="1"/>
              <a:t>Lastname</a:t>
            </a:r>
            <a:endParaRPr lang="en-US"/>
          </a:p>
        </p:txBody>
      </p:sp>
      <p:sp>
        <p:nvSpPr>
          <p:cNvPr id="24" name="Text Placeholder 15"/>
          <p:cNvSpPr>
            <a:spLocks noGrp="1"/>
          </p:cNvSpPr>
          <p:nvPr>
            <p:ph type="body" sz="quarter" idx="19" hasCustomPrompt="1"/>
          </p:nvPr>
        </p:nvSpPr>
        <p:spPr>
          <a:xfrm>
            <a:off x="4342040" y="4262511"/>
            <a:ext cx="3697379" cy="1029032"/>
          </a:xfrm>
          <a:prstGeom prst="rect">
            <a:avLst/>
          </a:prstGeom>
        </p:spPr>
        <p:txBody>
          <a:bodyPr wrap="square" lIns="0">
            <a:noAutofit/>
          </a:bodyPr>
          <a:lstStyle>
            <a:lvl1pPr marL="0" indent="0" algn="ctr">
              <a:spcBef>
                <a:spcPts val="0"/>
              </a:spcBef>
              <a:spcAft>
                <a:spcPts val="0"/>
              </a:spcAft>
              <a:buNone/>
              <a:defRPr sz="1600">
                <a:solidFill>
                  <a:schemeClr val="tx2">
                    <a:lumMod val="75000"/>
                  </a:schemeClr>
                </a:solidFill>
                <a:latin typeface="+mn-lt"/>
              </a:defRPr>
            </a:lvl1pPr>
          </a:lstStyle>
          <a:p>
            <a:pPr lvl="0"/>
            <a:r>
              <a:rPr lang="en-US"/>
              <a:t>000.000.0000</a:t>
            </a:r>
          </a:p>
          <a:p>
            <a:pPr lvl="0"/>
            <a:r>
              <a:rPr lang="en-US"/>
              <a:t>xlastname@berrydunn.com</a:t>
            </a:r>
          </a:p>
        </p:txBody>
      </p:sp>
      <p:sp>
        <p:nvSpPr>
          <p:cNvPr id="25" name="Text Placeholder 15"/>
          <p:cNvSpPr>
            <a:spLocks noGrp="1"/>
          </p:cNvSpPr>
          <p:nvPr>
            <p:ph type="body" sz="quarter" idx="20" hasCustomPrompt="1"/>
          </p:nvPr>
        </p:nvSpPr>
        <p:spPr>
          <a:xfrm>
            <a:off x="4342040" y="3932065"/>
            <a:ext cx="3697379" cy="330446"/>
          </a:xfrm>
          <a:prstGeom prst="rect">
            <a:avLst/>
          </a:prstGeom>
        </p:spPr>
        <p:txBody>
          <a:bodyPr wrap="square" lIns="0">
            <a:noAutofit/>
          </a:bodyPr>
          <a:lstStyle>
            <a:lvl1pPr marL="0" indent="0" algn="ctr">
              <a:spcBef>
                <a:spcPts val="0"/>
              </a:spcBef>
              <a:spcAft>
                <a:spcPts val="0"/>
              </a:spcAft>
              <a:buNone/>
              <a:defRPr sz="1600" b="1">
                <a:solidFill>
                  <a:schemeClr val="accent1"/>
                </a:solidFill>
                <a:latin typeface="+mn-lt"/>
              </a:defRPr>
            </a:lvl1pPr>
          </a:lstStyle>
          <a:p>
            <a:pPr lvl="0"/>
            <a:r>
              <a:rPr lang="en-US" err="1"/>
              <a:t>Firstname</a:t>
            </a:r>
            <a:r>
              <a:rPr lang="en-US"/>
              <a:t> </a:t>
            </a:r>
            <a:r>
              <a:rPr lang="en-US" err="1"/>
              <a:t>Lastname</a:t>
            </a:r>
            <a:endParaRPr lang="en-US"/>
          </a:p>
        </p:txBody>
      </p:sp>
      <p:sp>
        <p:nvSpPr>
          <p:cNvPr id="26" name="Text Placeholder 15"/>
          <p:cNvSpPr>
            <a:spLocks noGrp="1"/>
          </p:cNvSpPr>
          <p:nvPr>
            <p:ph type="body" sz="quarter" idx="21" hasCustomPrompt="1"/>
          </p:nvPr>
        </p:nvSpPr>
        <p:spPr>
          <a:xfrm>
            <a:off x="8248379" y="4262511"/>
            <a:ext cx="3697379" cy="1029032"/>
          </a:xfrm>
          <a:prstGeom prst="rect">
            <a:avLst/>
          </a:prstGeom>
        </p:spPr>
        <p:txBody>
          <a:bodyPr wrap="square" lIns="0">
            <a:noAutofit/>
          </a:bodyPr>
          <a:lstStyle>
            <a:lvl1pPr marL="0" indent="0" algn="ctr">
              <a:spcBef>
                <a:spcPts val="0"/>
              </a:spcBef>
              <a:spcAft>
                <a:spcPts val="0"/>
              </a:spcAft>
              <a:buNone/>
              <a:defRPr sz="1600">
                <a:solidFill>
                  <a:schemeClr val="tx2">
                    <a:lumMod val="75000"/>
                  </a:schemeClr>
                </a:solidFill>
                <a:latin typeface="+mn-lt"/>
              </a:defRPr>
            </a:lvl1pPr>
          </a:lstStyle>
          <a:p>
            <a:pPr lvl="0"/>
            <a:r>
              <a:rPr lang="en-US"/>
              <a:t>000.000.0000</a:t>
            </a:r>
          </a:p>
          <a:p>
            <a:pPr lvl="0"/>
            <a:r>
              <a:rPr lang="en-US"/>
              <a:t>xlastname@berrydunn.com</a:t>
            </a:r>
          </a:p>
        </p:txBody>
      </p:sp>
      <p:sp>
        <p:nvSpPr>
          <p:cNvPr id="27" name="Text Placeholder 15"/>
          <p:cNvSpPr>
            <a:spLocks noGrp="1"/>
          </p:cNvSpPr>
          <p:nvPr>
            <p:ph type="body" sz="quarter" idx="22" hasCustomPrompt="1"/>
          </p:nvPr>
        </p:nvSpPr>
        <p:spPr>
          <a:xfrm>
            <a:off x="8248379" y="3932065"/>
            <a:ext cx="3697379" cy="330446"/>
          </a:xfrm>
          <a:prstGeom prst="rect">
            <a:avLst/>
          </a:prstGeom>
        </p:spPr>
        <p:txBody>
          <a:bodyPr wrap="square" lIns="0">
            <a:noAutofit/>
          </a:bodyPr>
          <a:lstStyle>
            <a:lvl1pPr marL="0" indent="0" algn="ctr">
              <a:spcBef>
                <a:spcPts val="0"/>
              </a:spcBef>
              <a:spcAft>
                <a:spcPts val="0"/>
              </a:spcAft>
              <a:buNone/>
              <a:defRPr sz="1600" b="1">
                <a:solidFill>
                  <a:schemeClr val="accent1"/>
                </a:solidFill>
                <a:latin typeface="+mn-lt"/>
              </a:defRPr>
            </a:lvl1pPr>
          </a:lstStyle>
          <a:p>
            <a:pPr lvl="0"/>
            <a:r>
              <a:rPr lang="en-US" err="1"/>
              <a:t>Firstname</a:t>
            </a:r>
            <a:r>
              <a:rPr lang="en-US"/>
              <a:t> </a:t>
            </a:r>
            <a:r>
              <a:rPr lang="en-US" err="1"/>
              <a:t>Lastname</a:t>
            </a: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914" y="5938538"/>
            <a:ext cx="2743200" cy="470916"/>
          </a:xfrm>
          <a:prstGeom prst="rect">
            <a:avLst/>
          </a:prstGeom>
        </p:spPr>
      </p:pic>
      <p:sp>
        <p:nvSpPr>
          <p:cNvPr id="29" name="Text Placeholder 14"/>
          <p:cNvSpPr>
            <a:spLocks noGrp="1"/>
          </p:cNvSpPr>
          <p:nvPr>
            <p:ph type="body" sz="quarter" idx="31" hasCustomPrompt="1"/>
          </p:nvPr>
        </p:nvSpPr>
        <p:spPr>
          <a:xfrm>
            <a:off x="327614" y="1815573"/>
            <a:ext cx="2971800" cy="1246909"/>
          </a:xfrm>
          <a:prstGeom prst="rect">
            <a:avLst/>
          </a:prstGeom>
          <a:solidFill>
            <a:schemeClr val="accent4">
              <a:lumMod val="20000"/>
              <a:lumOff val="80000"/>
              <a:alpha val="95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 Edit the salutation/title by clicking on the text.</a:t>
            </a:r>
            <a:br>
              <a:rPr lang="en-US"/>
            </a:br>
            <a:r>
              <a:rPr lang="en-US"/>
              <a:t>- This is intended to be used as the last slide in the presentation so it can have a title such as “Thank you” or “Questions?”</a:t>
            </a:r>
          </a:p>
        </p:txBody>
      </p:sp>
    </p:spTree>
    <p:extLst>
      <p:ext uri="{BB962C8B-B14F-4D97-AF65-F5344CB8AC3E}">
        <p14:creationId xmlns:p14="http://schemas.microsoft.com/office/powerpoint/2010/main" val="3844664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ank you / Questions - larger team">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5795889"/>
            <a:ext cx="1223889" cy="1062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996254" y="6009344"/>
            <a:ext cx="2039982" cy="400110"/>
          </a:xfrm>
          <a:prstGeom prst="rect">
            <a:avLst/>
          </a:prstGeom>
        </p:spPr>
        <p:txBody>
          <a:bodyPr wrap="none" lIns="0">
            <a:spAutoFit/>
          </a:bodyPr>
          <a:lstStyle/>
          <a:p>
            <a:pPr algn="r"/>
            <a:r>
              <a:rPr lang="en-US" sz="2000">
                <a:solidFill>
                  <a:schemeClr val="accent1"/>
                </a:solidFill>
                <a:latin typeface="+mj-lt"/>
              </a:rPr>
              <a:t>berrydunn.com</a:t>
            </a:r>
          </a:p>
        </p:txBody>
      </p:sp>
      <p:sp>
        <p:nvSpPr>
          <p:cNvPr id="17" name="Text Placeholder 15"/>
          <p:cNvSpPr>
            <a:spLocks noGrp="1"/>
          </p:cNvSpPr>
          <p:nvPr>
            <p:ph type="body" sz="quarter" idx="15" hasCustomPrompt="1"/>
          </p:nvPr>
        </p:nvSpPr>
        <p:spPr>
          <a:xfrm>
            <a:off x="1012477" y="4262511"/>
            <a:ext cx="3383280" cy="1029032"/>
          </a:xfrm>
          <a:prstGeom prst="rect">
            <a:avLst/>
          </a:prstGeom>
        </p:spPr>
        <p:txBody>
          <a:bodyPr wrap="square" lIns="0">
            <a:noAutofit/>
          </a:bodyPr>
          <a:lstStyle>
            <a:lvl1pPr marL="0" indent="0" algn="ctr">
              <a:spcBef>
                <a:spcPts val="0"/>
              </a:spcBef>
              <a:spcAft>
                <a:spcPts val="0"/>
              </a:spcAft>
              <a:buNone/>
              <a:defRPr sz="1400">
                <a:solidFill>
                  <a:schemeClr val="tx2">
                    <a:lumMod val="75000"/>
                  </a:schemeClr>
                </a:solidFill>
                <a:latin typeface="+mn-lt"/>
              </a:defRPr>
            </a:lvl1pPr>
          </a:lstStyle>
          <a:p>
            <a:pPr lvl="0"/>
            <a:r>
              <a:rPr lang="en-US"/>
              <a:t>000.000.0000</a:t>
            </a:r>
          </a:p>
          <a:p>
            <a:pPr lvl="0"/>
            <a:r>
              <a:rPr lang="en-US"/>
              <a:t>xlastname@berrydunn.com</a:t>
            </a:r>
          </a:p>
        </p:txBody>
      </p:sp>
      <p:sp>
        <p:nvSpPr>
          <p:cNvPr id="18" name="Text Placeholder 15"/>
          <p:cNvSpPr>
            <a:spLocks noGrp="1"/>
          </p:cNvSpPr>
          <p:nvPr>
            <p:ph type="body" sz="quarter" idx="18" hasCustomPrompt="1"/>
          </p:nvPr>
        </p:nvSpPr>
        <p:spPr>
          <a:xfrm>
            <a:off x="1012477" y="3932065"/>
            <a:ext cx="3383280" cy="330446"/>
          </a:xfrm>
          <a:prstGeom prst="rect">
            <a:avLst/>
          </a:prstGeom>
        </p:spPr>
        <p:txBody>
          <a:bodyPr wrap="square" lIns="0">
            <a:noAutofit/>
          </a:bodyPr>
          <a:lstStyle>
            <a:lvl1pPr marL="0" indent="0" algn="ctr">
              <a:spcBef>
                <a:spcPts val="0"/>
              </a:spcBef>
              <a:spcAft>
                <a:spcPts val="0"/>
              </a:spcAft>
              <a:buNone/>
              <a:defRPr sz="1400" b="1">
                <a:solidFill>
                  <a:schemeClr val="accent1"/>
                </a:solidFill>
                <a:latin typeface="+mn-lt"/>
              </a:defRPr>
            </a:lvl1pPr>
          </a:lstStyle>
          <a:p>
            <a:pPr lvl="0"/>
            <a:r>
              <a:rPr lang="en-US" err="1"/>
              <a:t>Firstname</a:t>
            </a:r>
            <a:r>
              <a:rPr lang="en-US"/>
              <a:t> </a:t>
            </a:r>
            <a:r>
              <a:rPr lang="en-US" err="1"/>
              <a:t>Lastname</a:t>
            </a:r>
            <a:endParaRPr lang="en-US"/>
          </a:p>
        </p:txBody>
      </p:sp>
      <p:sp>
        <p:nvSpPr>
          <p:cNvPr id="30" name="Text Placeholder 15"/>
          <p:cNvSpPr>
            <a:spLocks noGrp="1"/>
          </p:cNvSpPr>
          <p:nvPr>
            <p:ph type="body" sz="quarter" idx="19" hasCustomPrompt="1"/>
          </p:nvPr>
        </p:nvSpPr>
        <p:spPr>
          <a:xfrm>
            <a:off x="4630428" y="4262511"/>
            <a:ext cx="3383280" cy="1029032"/>
          </a:xfrm>
          <a:prstGeom prst="rect">
            <a:avLst/>
          </a:prstGeom>
        </p:spPr>
        <p:txBody>
          <a:bodyPr wrap="square" lIns="0">
            <a:noAutofit/>
          </a:bodyPr>
          <a:lstStyle>
            <a:lvl1pPr marL="0" indent="0" algn="ctr">
              <a:spcBef>
                <a:spcPts val="0"/>
              </a:spcBef>
              <a:spcAft>
                <a:spcPts val="0"/>
              </a:spcAft>
              <a:buNone/>
              <a:defRPr sz="1400">
                <a:solidFill>
                  <a:schemeClr val="tx2">
                    <a:lumMod val="75000"/>
                  </a:schemeClr>
                </a:solidFill>
                <a:latin typeface="+mn-lt"/>
              </a:defRPr>
            </a:lvl1pPr>
          </a:lstStyle>
          <a:p>
            <a:pPr lvl="0"/>
            <a:r>
              <a:rPr lang="en-US"/>
              <a:t>000.000.0000</a:t>
            </a:r>
          </a:p>
          <a:p>
            <a:pPr lvl="0"/>
            <a:r>
              <a:rPr lang="en-US"/>
              <a:t>xlastname@berrydunn.com</a:t>
            </a:r>
          </a:p>
        </p:txBody>
      </p:sp>
      <p:sp>
        <p:nvSpPr>
          <p:cNvPr id="31" name="Text Placeholder 15"/>
          <p:cNvSpPr>
            <a:spLocks noGrp="1"/>
          </p:cNvSpPr>
          <p:nvPr>
            <p:ph type="body" sz="quarter" idx="20" hasCustomPrompt="1"/>
          </p:nvPr>
        </p:nvSpPr>
        <p:spPr>
          <a:xfrm>
            <a:off x="4630428" y="3932065"/>
            <a:ext cx="3383280" cy="330446"/>
          </a:xfrm>
          <a:prstGeom prst="rect">
            <a:avLst/>
          </a:prstGeom>
        </p:spPr>
        <p:txBody>
          <a:bodyPr wrap="square" lIns="0">
            <a:noAutofit/>
          </a:bodyPr>
          <a:lstStyle>
            <a:lvl1pPr marL="0" indent="0" algn="ctr">
              <a:spcBef>
                <a:spcPts val="0"/>
              </a:spcBef>
              <a:spcAft>
                <a:spcPts val="0"/>
              </a:spcAft>
              <a:buNone/>
              <a:defRPr sz="1400" b="1">
                <a:solidFill>
                  <a:schemeClr val="accent1"/>
                </a:solidFill>
                <a:latin typeface="+mn-lt"/>
              </a:defRPr>
            </a:lvl1pPr>
          </a:lstStyle>
          <a:p>
            <a:pPr lvl="0"/>
            <a:r>
              <a:rPr lang="en-US" err="1"/>
              <a:t>Firstname</a:t>
            </a:r>
            <a:r>
              <a:rPr lang="en-US"/>
              <a:t> </a:t>
            </a:r>
            <a:r>
              <a:rPr lang="en-US" err="1"/>
              <a:t>Lastname</a:t>
            </a:r>
            <a:endParaRPr lang="en-US"/>
          </a:p>
        </p:txBody>
      </p:sp>
      <p:sp>
        <p:nvSpPr>
          <p:cNvPr id="32" name="Text Placeholder 15"/>
          <p:cNvSpPr>
            <a:spLocks noGrp="1"/>
          </p:cNvSpPr>
          <p:nvPr>
            <p:ph type="body" sz="quarter" idx="21" hasCustomPrompt="1"/>
          </p:nvPr>
        </p:nvSpPr>
        <p:spPr>
          <a:xfrm>
            <a:off x="8248379" y="4262511"/>
            <a:ext cx="3383280" cy="1029032"/>
          </a:xfrm>
          <a:prstGeom prst="rect">
            <a:avLst/>
          </a:prstGeom>
        </p:spPr>
        <p:txBody>
          <a:bodyPr wrap="square" lIns="0">
            <a:noAutofit/>
          </a:bodyPr>
          <a:lstStyle>
            <a:lvl1pPr marL="0" indent="0" algn="ctr">
              <a:spcBef>
                <a:spcPts val="0"/>
              </a:spcBef>
              <a:spcAft>
                <a:spcPts val="0"/>
              </a:spcAft>
              <a:buNone/>
              <a:defRPr sz="1400">
                <a:solidFill>
                  <a:schemeClr val="tx2">
                    <a:lumMod val="75000"/>
                  </a:schemeClr>
                </a:solidFill>
                <a:latin typeface="+mn-lt"/>
              </a:defRPr>
            </a:lvl1pPr>
          </a:lstStyle>
          <a:p>
            <a:pPr lvl="0"/>
            <a:r>
              <a:rPr lang="en-US"/>
              <a:t>000.000.0000</a:t>
            </a:r>
          </a:p>
          <a:p>
            <a:pPr lvl="0"/>
            <a:r>
              <a:rPr lang="en-US"/>
              <a:t>xlastname@berrydunn.com</a:t>
            </a:r>
          </a:p>
        </p:txBody>
      </p:sp>
      <p:sp>
        <p:nvSpPr>
          <p:cNvPr id="33" name="Text Placeholder 15"/>
          <p:cNvSpPr>
            <a:spLocks noGrp="1"/>
          </p:cNvSpPr>
          <p:nvPr>
            <p:ph type="body" sz="quarter" idx="22" hasCustomPrompt="1"/>
          </p:nvPr>
        </p:nvSpPr>
        <p:spPr>
          <a:xfrm>
            <a:off x="8248379" y="3932065"/>
            <a:ext cx="3383280" cy="330446"/>
          </a:xfrm>
          <a:prstGeom prst="rect">
            <a:avLst/>
          </a:prstGeom>
        </p:spPr>
        <p:txBody>
          <a:bodyPr wrap="square" lIns="0">
            <a:noAutofit/>
          </a:bodyPr>
          <a:lstStyle>
            <a:lvl1pPr marL="0" indent="0" algn="ctr">
              <a:spcBef>
                <a:spcPts val="0"/>
              </a:spcBef>
              <a:spcAft>
                <a:spcPts val="0"/>
              </a:spcAft>
              <a:buNone/>
              <a:defRPr sz="1400" b="1">
                <a:solidFill>
                  <a:schemeClr val="accent1"/>
                </a:solidFill>
                <a:latin typeface="+mn-lt"/>
              </a:defRPr>
            </a:lvl1pPr>
          </a:lstStyle>
          <a:p>
            <a:pPr lvl="0"/>
            <a:r>
              <a:rPr lang="en-US" err="1"/>
              <a:t>Firstname</a:t>
            </a:r>
            <a:r>
              <a:rPr lang="en-US"/>
              <a:t> </a:t>
            </a:r>
            <a:r>
              <a:rPr lang="en-US" err="1"/>
              <a:t>Lastname</a:t>
            </a:r>
            <a:endParaRPr lang="en-US"/>
          </a:p>
        </p:txBody>
      </p:sp>
      <p:sp>
        <p:nvSpPr>
          <p:cNvPr id="34" name="Text Placeholder 15"/>
          <p:cNvSpPr>
            <a:spLocks noGrp="1"/>
          </p:cNvSpPr>
          <p:nvPr>
            <p:ph type="body" sz="quarter" idx="23" hasCustomPrompt="1"/>
          </p:nvPr>
        </p:nvSpPr>
        <p:spPr>
          <a:xfrm>
            <a:off x="1012477" y="2709589"/>
            <a:ext cx="3383280" cy="1029032"/>
          </a:xfrm>
          <a:prstGeom prst="rect">
            <a:avLst/>
          </a:prstGeom>
        </p:spPr>
        <p:txBody>
          <a:bodyPr wrap="square" lIns="0">
            <a:noAutofit/>
          </a:bodyPr>
          <a:lstStyle>
            <a:lvl1pPr marL="0" indent="0" algn="ctr">
              <a:spcBef>
                <a:spcPts val="0"/>
              </a:spcBef>
              <a:spcAft>
                <a:spcPts val="0"/>
              </a:spcAft>
              <a:buNone/>
              <a:defRPr sz="1400">
                <a:solidFill>
                  <a:schemeClr val="tx2">
                    <a:lumMod val="75000"/>
                  </a:schemeClr>
                </a:solidFill>
                <a:latin typeface="+mn-lt"/>
              </a:defRPr>
            </a:lvl1pPr>
          </a:lstStyle>
          <a:p>
            <a:pPr lvl="0"/>
            <a:r>
              <a:rPr lang="en-US"/>
              <a:t>000.000.0000</a:t>
            </a:r>
          </a:p>
          <a:p>
            <a:pPr lvl="0"/>
            <a:r>
              <a:rPr lang="en-US"/>
              <a:t>xlastname@berrydunn.com</a:t>
            </a:r>
          </a:p>
        </p:txBody>
      </p:sp>
      <p:sp>
        <p:nvSpPr>
          <p:cNvPr id="35" name="Text Placeholder 15"/>
          <p:cNvSpPr>
            <a:spLocks noGrp="1"/>
          </p:cNvSpPr>
          <p:nvPr>
            <p:ph type="body" sz="quarter" idx="24" hasCustomPrompt="1"/>
          </p:nvPr>
        </p:nvSpPr>
        <p:spPr>
          <a:xfrm>
            <a:off x="1012477" y="2379143"/>
            <a:ext cx="3383280" cy="330446"/>
          </a:xfrm>
          <a:prstGeom prst="rect">
            <a:avLst/>
          </a:prstGeom>
        </p:spPr>
        <p:txBody>
          <a:bodyPr wrap="square" lIns="0">
            <a:noAutofit/>
          </a:bodyPr>
          <a:lstStyle>
            <a:lvl1pPr marL="0" indent="0" algn="ctr">
              <a:spcBef>
                <a:spcPts val="0"/>
              </a:spcBef>
              <a:spcAft>
                <a:spcPts val="0"/>
              </a:spcAft>
              <a:buNone/>
              <a:defRPr sz="1400" b="1">
                <a:solidFill>
                  <a:schemeClr val="accent1"/>
                </a:solidFill>
                <a:latin typeface="+mn-lt"/>
              </a:defRPr>
            </a:lvl1pPr>
          </a:lstStyle>
          <a:p>
            <a:pPr lvl="0"/>
            <a:r>
              <a:rPr lang="en-US" err="1"/>
              <a:t>Firstname</a:t>
            </a:r>
            <a:r>
              <a:rPr lang="en-US"/>
              <a:t> </a:t>
            </a:r>
            <a:r>
              <a:rPr lang="en-US" err="1"/>
              <a:t>Lastname</a:t>
            </a:r>
            <a:endParaRPr lang="en-US"/>
          </a:p>
        </p:txBody>
      </p:sp>
      <p:sp>
        <p:nvSpPr>
          <p:cNvPr id="36" name="Text Placeholder 15"/>
          <p:cNvSpPr>
            <a:spLocks noGrp="1"/>
          </p:cNvSpPr>
          <p:nvPr>
            <p:ph type="body" sz="quarter" idx="25" hasCustomPrompt="1"/>
          </p:nvPr>
        </p:nvSpPr>
        <p:spPr>
          <a:xfrm>
            <a:off x="4630428" y="2709589"/>
            <a:ext cx="3383280" cy="1029032"/>
          </a:xfrm>
          <a:prstGeom prst="rect">
            <a:avLst/>
          </a:prstGeom>
        </p:spPr>
        <p:txBody>
          <a:bodyPr wrap="square" lIns="0">
            <a:noAutofit/>
          </a:bodyPr>
          <a:lstStyle>
            <a:lvl1pPr marL="0" indent="0" algn="ctr">
              <a:spcBef>
                <a:spcPts val="0"/>
              </a:spcBef>
              <a:spcAft>
                <a:spcPts val="0"/>
              </a:spcAft>
              <a:buNone/>
              <a:defRPr sz="1400">
                <a:solidFill>
                  <a:schemeClr val="tx2">
                    <a:lumMod val="75000"/>
                  </a:schemeClr>
                </a:solidFill>
                <a:latin typeface="+mn-lt"/>
              </a:defRPr>
            </a:lvl1pPr>
          </a:lstStyle>
          <a:p>
            <a:pPr lvl="0"/>
            <a:r>
              <a:rPr lang="en-US"/>
              <a:t>000.000.0000</a:t>
            </a:r>
          </a:p>
          <a:p>
            <a:pPr lvl="0"/>
            <a:r>
              <a:rPr lang="en-US"/>
              <a:t>xlastname@berrydunn.com</a:t>
            </a:r>
          </a:p>
        </p:txBody>
      </p:sp>
      <p:sp>
        <p:nvSpPr>
          <p:cNvPr id="37" name="Text Placeholder 15"/>
          <p:cNvSpPr>
            <a:spLocks noGrp="1"/>
          </p:cNvSpPr>
          <p:nvPr>
            <p:ph type="body" sz="quarter" idx="26" hasCustomPrompt="1"/>
          </p:nvPr>
        </p:nvSpPr>
        <p:spPr>
          <a:xfrm>
            <a:off x="4630428" y="2379143"/>
            <a:ext cx="3383280" cy="330446"/>
          </a:xfrm>
          <a:prstGeom prst="rect">
            <a:avLst/>
          </a:prstGeom>
        </p:spPr>
        <p:txBody>
          <a:bodyPr wrap="square" lIns="0">
            <a:noAutofit/>
          </a:bodyPr>
          <a:lstStyle>
            <a:lvl1pPr marL="0" indent="0" algn="ctr">
              <a:spcBef>
                <a:spcPts val="0"/>
              </a:spcBef>
              <a:spcAft>
                <a:spcPts val="0"/>
              </a:spcAft>
              <a:buNone/>
              <a:defRPr sz="1400" b="1">
                <a:solidFill>
                  <a:schemeClr val="accent1"/>
                </a:solidFill>
                <a:latin typeface="+mn-lt"/>
              </a:defRPr>
            </a:lvl1pPr>
          </a:lstStyle>
          <a:p>
            <a:pPr lvl="0"/>
            <a:r>
              <a:rPr lang="en-US" err="1"/>
              <a:t>Firstname</a:t>
            </a:r>
            <a:r>
              <a:rPr lang="en-US"/>
              <a:t> </a:t>
            </a:r>
            <a:r>
              <a:rPr lang="en-US" err="1"/>
              <a:t>Lastname</a:t>
            </a:r>
            <a:endParaRPr lang="en-US"/>
          </a:p>
        </p:txBody>
      </p:sp>
      <p:sp>
        <p:nvSpPr>
          <p:cNvPr id="38" name="Text Placeholder 15"/>
          <p:cNvSpPr>
            <a:spLocks noGrp="1"/>
          </p:cNvSpPr>
          <p:nvPr>
            <p:ph type="body" sz="quarter" idx="27" hasCustomPrompt="1"/>
          </p:nvPr>
        </p:nvSpPr>
        <p:spPr>
          <a:xfrm>
            <a:off x="8248379" y="2709589"/>
            <a:ext cx="3383280" cy="1029032"/>
          </a:xfrm>
          <a:prstGeom prst="rect">
            <a:avLst/>
          </a:prstGeom>
        </p:spPr>
        <p:txBody>
          <a:bodyPr wrap="square" lIns="0">
            <a:noAutofit/>
          </a:bodyPr>
          <a:lstStyle>
            <a:lvl1pPr marL="0" indent="0" algn="ctr">
              <a:spcBef>
                <a:spcPts val="0"/>
              </a:spcBef>
              <a:spcAft>
                <a:spcPts val="0"/>
              </a:spcAft>
              <a:buNone/>
              <a:defRPr sz="1400">
                <a:solidFill>
                  <a:schemeClr val="tx2">
                    <a:lumMod val="75000"/>
                  </a:schemeClr>
                </a:solidFill>
                <a:latin typeface="+mn-lt"/>
              </a:defRPr>
            </a:lvl1pPr>
          </a:lstStyle>
          <a:p>
            <a:pPr lvl="0"/>
            <a:r>
              <a:rPr lang="en-US"/>
              <a:t>000.000.0000</a:t>
            </a:r>
          </a:p>
          <a:p>
            <a:pPr lvl="0"/>
            <a:r>
              <a:rPr lang="en-US"/>
              <a:t>xlastname@berrydunn.com</a:t>
            </a:r>
          </a:p>
        </p:txBody>
      </p:sp>
      <p:sp>
        <p:nvSpPr>
          <p:cNvPr id="39" name="Text Placeholder 15"/>
          <p:cNvSpPr>
            <a:spLocks noGrp="1"/>
          </p:cNvSpPr>
          <p:nvPr>
            <p:ph type="body" sz="quarter" idx="28" hasCustomPrompt="1"/>
          </p:nvPr>
        </p:nvSpPr>
        <p:spPr>
          <a:xfrm>
            <a:off x="8248379" y="2379143"/>
            <a:ext cx="3383280" cy="330446"/>
          </a:xfrm>
          <a:prstGeom prst="rect">
            <a:avLst/>
          </a:prstGeom>
        </p:spPr>
        <p:txBody>
          <a:bodyPr wrap="square" lIns="0">
            <a:noAutofit/>
          </a:bodyPr>
          <a:lstStyle>
            <a:lvl1pPr marL="0" indent="0" algn="ctr">
              <a:spcBef>
                <a:spcPts val="0"/>
              </a:spcBef>
              <a:spcAft>
                <a:spcPts val="0"/>
              </a:spcAft>
              <a:buNone/>
              <a:defRPr sz="1400" b="1">
                <a:solidFill>
                  <a:schemeClr val="accent1"/>
                </a:solidFill>
                <a:latin typeface="+mn-lt"/>
              </a:defRPr>
            </a:lvl1pPr>
          </a:lstStyle>
          <a:p>
            <a:pPr lvl="0"/>
            <a:r>
              <a:rPr lang="en-US" err="1"/>
              <a:t>Firstname</a:t>
            </a:r>
            <a:r>
              <a:rPr lang="en-US"/>
              <a:t> </a:t>
            </a:r>
            <a:r>
              <a:rPr lang="en-US" err="1"/>
              <a:t>Lastname</a:t>
            </a:r>
            <a:endParaRPr lang="en-US"/>
          </a:p>
        </p:txBody>
      </p:sp>
      <p:sp>
        <p:nvSpPr>
          <p:cNvPr id="40" name="Freeform 39"/>
          <p:cNvSpPr/>
          <p:nvPr/>
        </p:nvSpPr>
        <p:spPr>
          <a:xfrm>
            <a:off x="0" y="488515"/>
            <a:ext cx="6682625" cy="1102290"/>
          </a:xfrm>
          <a:custGeom>
            <a:avLst/>
            <a:gdLst>
              <a:gd name="connsiteX0" fmla="*/ 0 w 6682625"/>
              <a:gd name="connsiteY0" fmla="*/ 0 h 1102290"/>
              <a:gd name="connsiteX1" fmla="*/ 2450709 w 6682625"/>
              <a:gd name="connsiteY1" fmla="*/ 0 h 1102290"/>
              <a:gd name="connsiteX2" fmla="*/ 6612186 w 6682625"/>
              <a:gd name="connsiteY2" fmla="*/ 0 h 1102290"/>
              <a:gd name="connsiteX3" fmla="*/ 6682625 w 6682625"/>
              <a:gd name="connsiteY3" fmla="*/ 0 h 1102290"/>
              <a:gd name="connsiteX4" fmla="*/ 6278338 w 6682625"/>
              <a:gd name="connsiteY4" fmla="*/ 404287 h 1102290"/>
              <a:gd name="connsiteX5" fmla="*/ 5676572 w 6682625"/>
              <a:gd name="connsiteY5" fmla="*/ 1006055 h 1102290"/>
              <a:gd name="connsiteX6" fmla="*/ 5580337 w 6682625"/>
              <a:gd name="connsiteY6" fmla="*/ 1102290 h 1102290"/>
              <a:gd name="connsiteX7" fmla="*/ 5423193 w 6682625"/>
              <a:gd name="connsiteY7" fmla="*/ 1102290 h 1102290"/>
              <a:gd name="connsiteX8" fmla="*/ 2450709 w 6682625"/>
              <a:gd name="connsiteY8" fmla="*/ 1102290 h 1102290"/>
              <a:gd name="connsiteX9" fmla="*/ 0 w 6682625"/>
              <a:gd name="connsiteY9" fmla="*/ 1102290 h 1102290"/>
              <a:gd name="connsiteX10" fmla="*/ 0 w 6682625"/>
              <a:gd name="connsiteY10" fmla="*/ 1057291 h 1102290"/>
              <a:gd name="connsiteX11" fmla="*/ 0 w 6682625"/>
              <a:gd name="connsiteY11" fmla="*/ 0 h 110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82625" h="1102290">
                <a:moveTo>
                  <a:pt x="0" y="0"/>
                </a:moveTo>
                <a:cubicBezTo>
                  <a:pt x="0" y="0"/>
                  <a:pt x="1044419" y="0"/>
                  <a:pt x="2450709" y="0"/>
                </a:cubicBezTo>
                <a:cubicBezTo>
                  <a:pt x="3711416" y="0"/>
                  <a:pt x="5275609" y="0"/>
                  <a:pt x="6612186" y="0"/>
                </a:cubicBezTo>
                <a:lnTo>
                  <a:pt x="6682625" y="0"/>
                </a:lnTo>
                <a:lnTo>
                  <a:pt x="6278338" y="404287"/>
                </a:lnTo>
                <a:cubicBezTo>
                  <a:pt x="6079780" y="602845"/>
                  <a:pt x="5878901" y="803724"/>
                  <a:pt x="5676572" y="1006055"/>
                </a:cubicBezTo>
                <a:lnTo>
                  <a:pt x="5580337" y="1102290"/>
                </a:lnTo>
                <a:lnTo>
                  <a:pt x="5423193" y="1102290"/>
                </a:lnTo>
                <a:cubicBezTo>
                  <a:pt x="4406559" y="1102290"/>
                  <a:pt x="3351214" y="1102290"/>
                  <a:pt x="2450709" y="1102290"/>
                </a:cubicBezTo>
                <a:cubicBezTo>
                  <a:pt x="1044419" y="1102290"/>
                  <a:pt x="0" y="1102290"/>
                  <a:pt x="0" y="1102290"/>
                </a:cubicBezTo>
                <a:lnTo>
                  <a:pt x="0" y="1057291"/>
                </a:lnTo>
                <a:cubicBezTo>
                  <a:pt x="0" y="407976"/>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itle 1"/>
          <p:cNvSpPr>
            <a:spLocks noGrp="1"/>
          </p:cNvSpPr>
          <p:nvPr>
            <p:ph type="title"/>
          </p:nvPr>
        </p:nvSpPr>
        <p:spPr>
          <a:xfrm>
            <a:off x="365759" y="592418"/>
            <a:ext cx="5359792" cy="852280"/>
          </a:xfrm>
          <a:prstGeom prst="rect">
            <a:avLst/>
          </a:prstGeom>
        </p:spPr>
        <p:txBody>
          <a:bodyPr lIns="91440" anchor="t" anchorCtr="0">
            <a:noAutofit/>
          </a:bodyPr>
          <a:lstStyle>
            <a:lvl1pPr algn="l">
              <a:defRPr sz="5400">
                <a:solidFill>
                  <a:schemeClr val="bg1"/>
                </a:solidFill>
              </a:defRPr>
            </a:lvl1pPr>
          </a:lstStyle>
          <a:p>
            <a:r>
              <a:rPr lang="en-US"/>
              <a:t>Click to edit</a:t>
            </a:r>
          </a:p>
        </p:txBody>
      </p:sp>
      <p:sp>
        <p:nvSpPr>
          <p:cNvPr id="42" name="Text Placeholder 14"/>
          <p:cNvSpPr>
            <a:spLocks noGrp="1"/>
          </p:cNvSpPr>
          <p:nvPr>
            <p:ph type="body" sz="quarter" idx="31" hasCustomPrompt="1"/>
          </p:nvPr>
        </p:nvSpPr>
        <p:spPr>
          <a:xfrm>
            <a:off x="9220200" y="-2356"/>
            <a:ext cx="2971800" cy="1717964"/>
          </a:xfrm>
          <a:prstGeom prst="rect">
            <a:avLst/>
          </a:prstGeom>
          <a:solidFill>
            <a:schemeClr val="accent4">
              <a:lumMod val="20000"/>
              <a:lumOff val="80000"/>
              <a:alpha val="50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 Edit the salutation/title by clicking on the text.</a:t>
            </a:r>
            <a:br>
              <a:rPr lang="en-US"/>
            </a:br>
            <a:r>
              <a:rPr lang="en-US"/>
              <a:t>- This is intended to be used as the last slide in the presentation so it can have a title such as “Thank you” or “Questions?”</a:t>
            </a:r>
          </a:p>
        </p:txBody>
      </p:sp>
      <p:pic>
        <p:nvPicPr>
          <p:cNvPr id="43" name="Picture 4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1914" y="5938538"/>
            <a:ext cx="2743200" cy="470916"/>
          </a:xfrm>
          <a:prstGeom prst="rect">
            <a:avLst/>
          </a:prstGeom>
        </p:spPr>
      </p:pic>
    </p:spTree>
    <p:extLst>
      <p:ext uri="{BB962C8B-B14F-4D97-AF65-F5344CB8AC3E}">
        <p14:creationId xmlns:p14="http://schemas.microsoft.com/office/powerpoint/2010/main" val="2824443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efault Cover-Multi-partner">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893"/>
            <a:ext cx="12192000" cy="3492500"/>
          </a:xfrm>
          <a:prstGeom prst="rect">
            <a:avLst/>
          </a:prstGeom>
        </p:spPr>
      </p:pic>
      <p:sp>
        <p:nvSpPr>
          <p:cNvPr id="10" name="Rectangle 9"/>
          <p:cNvSpPr/>
          <p:nvPr/>
        </p:nvSpPr>
        <p:spPr>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6"/>
          <p:cNvSpPr>
            <a:spLocks noGrp="1"/>
          </p:cNvSpPr>
          <p:nvPr>
            <p:ph type="body" sz="quarter" idx="11" hasCustomPrompt="1"/>
          </p:nvPr>
        </p:nvSpPr>
        <p:spPr>
          <a:xfrm>
            <a:off x="3610880" y="5497282"/>
            <a:ext cx="8150908" cy="1077218"/>
          </a:xfrm>
          <a:prstGeom prst="rect">
            <a:avLst/>
          </a:prstGeom>
        </p:spPr>
        <p:txBody>
          <a:bodyPr wrap="square" anchor="b" anchorCtr="0">
            <a:spAutoFit/>
          </a:bodyPr>
          <a:lstStyle>
            <a:lvl1pPr marL="0" indent="0" algn="r">
              <a:buNone/>
              <a:defRPr sz="1600" baseline="0">
                <a:solidFill>
                  <a:schemeClr val="tx2">
                    <a:lumMod val="75000"/>
                  </a:schemeClr>
                </a:solidFill>
                <a:latin typeface="+mn-lt"/>
              </a:defRPr>
            </a:lvl1pPr>
          </a:lstStyle>
          <a:p>
            <a:pPr lvl="0"/>
            <a:r>
              <a:rPr lang="en-US"/>
              <a:t>Additional text goes here</a:t>
            </a:r>
            <a:br>
              <a:rPr lang="en-US"/>
            </a:br>
            <a:br>
              <a:rPr lang="en-US"/>
            </a:br>
            <a:r>
              <a:rPr lang="en-US" err="1"/>
              <a:t>Companyname</a:t>
            </a:r>
            <a:r>
              <a:rPr lang="en-US"/>
              <a:t> | Companyname | Companyname | Companyname | Companyname | Companyname | Companyname | Companyname</a:t>
            </a:r>
          </a:p>
        </p:txBody>
      </p:sp>
      <p:sp>
        <p:nvSpPr>
          <p:cNvPr id="13" name="Text Placeholder 6"/>
          <p:cNvSpPr>
            <a:spLocks noGrp="1"/>
          </p:cNvSpPr>
          <p:nvPr>
            <p:ph type="body" sz="quarter" idx="14" hasCustomPrompt="1"/>
          </p:nvPr>
        </p:nvSpPr>
        <p:spPr>
          <a:xfrm>
            <a:off x="3610880" y="5270342"/>
            <a:ext cx="8150908" cy="338554"/>
          </a:xfrm>
          <a:prstGeom prst="rect">
            <a:avLst/>
          </a:prstGeom>
        </p:spPr>
        <p:txBody>
          <a:bodyPr wrap="square" anchor="b" anchorCtr="0">
            <a:spAutoFit/>
          </a:bodyPr>
          <a:lstStyle>
            <a:lvl1pPr marL="0" indent="0" algn="l">
              <a:buNone/>
              <a:defRPr sz="1600" baseline="0">
                <a:solidFill>
                  <a:schemeClr val="accent1"/>
                </a:solidFill>
                <a:latin typeface="+mn-lt"/>
              </a:defRPr>
            </a:lvl1pPr>
          </a:lstStyle>
          <a:p>
            <a:pPr lvl="0"/>
            <a:r>
              <a:rPr lang="en-US"/>
              <a:t>Month 00, 0000</a:t>
            </a:r>
          </a:p>
        </p:txBody>
      </p:sp>
      <p:sp>
        <p:nvSpPr>
          <p:cNvPr id="9" name="Freeform 8"/>
          <p:cNvSpPr/>
          <p:nvPr/>
        </p:nvSpPr>
        <p:spPr>
          <a:xfrm>
            <a:off x="609600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5"/>
          <p:cNvSpPr>
            <a:spLocks noChangeAspect="1"/>
          </p:cNvSpPr>
          <p:nvPr/>
        </p:nvSpPr>
        <p:spPr bwMode="auto">
          <a:xfrm>
            <a:off x="11631508" y="2868509"/>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Subtitle 2"/>
          <p:cNvSpPr>
            <a:spLocks noGrp="1"/>
          </p:cNvSpPr>
          <p:nvPr>
            <p:ph type="subTitle" idx="1" hasCustomPrompt="1"/>
          </p:nvPr>
        </p:nvSpPr>
        <p:spPr>
          <a:xfrm>
            <a:off x="3610880" y="4631802"/>
            <a:ext cx="8122809" cy="369332"/>
          </a:xfrm>
          <a:prstGeom prst="rect">
            <a:avLst/>
          </a:prstGeom>
        </p:spPr>
        <p:txBody>
          <a:bodyPr wrap="square" lIns="91440" anchor="t">
            <a:spAutoFit/>
          </a:bodyPr>
          <a:lstStyle>
            <a:lvl1pPr marL="0" indent="0" algn="l">
              <a:buNone/>
              <a:defRPr sz="1800" b="0" cap="none" baseline="0">
                <a:solidFill>
                  <a:schemeClr val="accent2">
                    <a:lumMod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Subtitle goes here</a:t>
            </a:r>
          </a:p>
        </p:txBody>
      </p:sp>
      <p:sp>
        <p:nvSpPr>
          <p:cNvPr id="16" name="Title 1"/>
          <p:cNvSpPr>
            <a:spLocks noGrp="1"/>
          </p:cNvSpPr>
          <p:nvPr>
            <p:ph type="title" hasCustomPrompt="1"/>
          </p:nvPr>
        </p:nvSpPr>
        <p:spPr>
          <a:xfrm>
            <a:off x="3610880" y="3634883"/>
            <a:ext cx="8122809" cy="964231"/>
          </a:xfrm>
          <a:prstGeom prst="rect">
            <a:avLst/>
          </a:prstGeom>
        </p:spPr>
        <p:txBody>
          <a:bodyPr lIns="91440" anchor="b" anchorCtr="0">
            <a:noAutofit/>
          </a:bodyPr>
          <a:lstStyle>
            <a:lvl1pPr>
              <a:defRPr sz="2800"/>
            </a:lvl1pPr>
          </a:lstStyle>
          <a:p>
            <a:r>
              <a:rPr lang="en-US"/>
              <a:t>Title of the presentation goes here with a max height of two lines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914" y="6008878"/>
            <a:ext cx="2743200" cy="470916"/>
          </a:xfrm>
          <a:prstGeom prst="rect">
            <a:avLst/>
          </a:prstGeom>
        </p:spPr>
      </p:pic>
      <p:sp>
        <p:nvSpPr>
          <p:cNvPr id="14" name="Text Placeholder 2"/>
          <p:cNvSpPr>
            <a:spLocks noGrp="1"/>
          </p:cNvSpPr>
          <p:nvPr>
            <p:ph type="body" sz="quarter" idx="15" hasCustomPrompt="1"/>
          </p:nvPr>
        </p:nvSpPr>
        <p:spPr>
          <a:xfrm>
            <a:off x="457406" y="3729177"/>
            <a:ext cx="2743200" cy="1811365"/>
          </a:xfrm>
          <a:prstGeom prst="rect">
            <a:avLst/>
          </a:prstGeom>
          <a:solidFill>
            <a:schemeClr val="accent4">
              <a:lumMod val="20000"/>
              <a:lumOff val="80000"/>
              <a:alpha val="50000"/>
            </a:schemeClr>
          </a:solidFill>
        </p:spPr>
        <p:txBody>
          <a:bodyPr>
            <a:normAutofit/>
          </a:bodyPr>
          <a:lstStyle>
            <a:lvl1pPr marL="0" indent="0">
              <a:buNone/>
              <a:defRPr sz="1100" b="0" baseline="0">
                <a:solidFill>
                  <a:schemeClr val="accent4"/>
                </a:solidFill>
              </a:defRPr>
            </a:lvl1pPr>
          </a:lstStyle>
          <a:p>
            <a:pPr lvl="0"/>
            <a:r>
              <a:rPr lang="en-US"/>
              <a:t>TIP: DELETE BEFORE PRESENTING!</a:t>
            </a:r>
            <a:br>
              <a:rPr lang="en-US"/>
            </a:br>
            <a:r>
              <a:rPr lang="en-US"/>
              <a:t>Use this space to insert partner logos. Be careful to size the logos so that they appear similar in scale to the BerryDunn logo – no one logo should dominate.</a:t>
            </a:r>
          </a:p>
        </p:txBody>
      </p:sp>
    </p:spTree>
    <p:extLst>
      <p:ext uri="{BB962C8B-B14F-4D97-AF65-F5344CB8AC3E}">
        <p14:creationId xmlns:p14="http://schemas.microsoft.com/office/powerpoint/2010/main" val="671805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Content - Shor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199" y="1345462"/>
            <a:ext cx="8229600" cy="42679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p:txBody>
          <a:bodyPr/>
          <a:lstStyle>
            <a:lvl1pPr>
              <a:defRPr/>
            </a:lvl1pPr>
          </a:lstStyle>
          <a:p>
            <a:r>
              <a:rPr lang="en-US"/>
              <a:t>Click here to add title</a:t>
            </a:r>
          </a:p>
        </p:txBody>
      </p:sp>
      <p:sp>
        <p:nvSpPr>
          <p:cNvPr id="6" name="Text Placeholder 4"/>
          <p:cNvSpPr>
            <a:spLocks noGrp="1"/>
          </p:cNvSpPr>
          <p:nvPr>
            <p:ph type="body" sz="quarter" idx="10" hasCustomPrompt="1"/>
          </p:nvPr>
        </p:nvSpPr>
        <p:spPr>
          <a:xfrm>
            <a:off x="318658" y="792555"/>
            <a:ext cx="11554683" cy="397032"/>
          </a:xfrm>
        </p:spPr>
        <p:txBody>
          <a:bodyPr>
            <a:spAutoFit/>
          </a:bodyPr>
          <a:lstStyle>
            <a:lvl1pPr marL="0" indent="0">
              <a:buFont typeface="Arial" panose="020B0604020202020204" pitchFamily="34" charset="0"/>
              <a:buNone/>
              <a:defRPr sz="1800" baseline="0">
                <a:solidFill>
                  <a:schemeClr val="tx2">
                    <a:lumMod val="75000"/>
                  </a:schemeClr>
                </a:solidFill>
                <a:latin typeface="+mj-lt"/>
              </a:defRPr>
            </a:lvl1pPr>
          </a:lstStyle>
          <a:p>
            <a:pPr lvl="0"/>
            <a:r>
              <a:rPr lang="en-US"/>
              <a:t>Click here to add subtitle</a:t>
            </a:r>
          </a:p>
        </p:txBody>
      </p:sp>
    </p:spTree>
    <p:extLst>
      <p:ext uri="{BB962C8B-B14F-4D97-AF65-F5344CB8AC3E}">
        <p14:creationId xmlns:p14="http://schemas.microsoft.com/office/powerpoint/2010/main" val="2417837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Subtitle+Content - Lon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658" y="1345463"/>
            <a:ext cx="11554683" cy="406069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p:txBody>
          <a:bodyPr/>
          <a:lstStyle/>
          <a:p>
            <a:r>
              <a:rPr lang="en-US"/>
              <a:t>Click here to add title</a:t>
            </a:r>
          </a:p>
        </p:txBody>
      </p:sp>
      <p:sp>
        <p:nvSpPr>
          <p:cNvPr id="5" name="Text Placeholder 4"/>
          <p:cNvSpPr>
            <a:spLocks noGrp="1"/>
          </p:cNvSpPr>
          <p:nvPr>
            <p:ph type="body" sz="quarter" idx="10" hasCustomPrompt="1"/>
          </p:nvPr>
        </p:nvSpPr>
        <p:spPr>
          <a:xfrm>
            <a:off x="318658" y="792555"/>
            <a:ext cx="11554683" cy="397032"/>
          </a:xfrm>
        </p:spPr>
        <p:txBody>
          <a:bodyPr>
            <a:spAutoFit/>
          </a:bodyPr>
          <a:lstStyle>
            <a:lvl1pPr marL="0" indent="0">
              <a:buFont typeface="Arial" panose="020B0604020202020204" pitchFamily="34" charset="0"/>
              <a:buNone/>
              <a:defRPr sz="1800" baseline="0">
                <a:solidFill>
                  <a:schemeClr val="tx2">
                    <a:lumMod val="75000"/>
                  </a:schemeClr>
                </a:solidFill>
                <a:latin typeface="+mj-lt"/>
              </a:defRPr>
            </a:lvl1pPr>
          </a:lstStyle>
          <a:p>
            <a:pPr lvl="0"/>
            <a:r>
              <a:rPr lang="en-US"/>
              <a:t>Click here to add subtitle</a:t>
            </a:r>
          </a:p>
        </p:txBody>
      </p:sp>
    </p:spTree>
    <p:extLst>
      <p:ext uri="{BB962C8B-B14F-4D97-AF65-F5344CB8AC3E}">
        <p14:creationId xmlns:p14="http://schemas.microsoft.com/office/powerpoint/2010/main" val="3554745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Subtitl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5319" y="1439186"/>
            <a:ext cx="5558266" cy="3966969"/>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1439186"/>
            <a:ext cx="5486400" cy="3966969"/>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here to add title</a:t>
            </a:r>
          </a:p>
        </p:txBody>
      </p:sp>
      <p:sp>
        <p:nvSpPr>
          <p:cNvPr id="5" name="Text Placeholder 4"/>
          <p:cNvSpPr>
            <a:spLocks noGrp="1"/>
          </p:cNvSpPr>
          <p:nvPr>
            <p:ph type="body" sz="quarter" idx="10" hasCustomPrompt="1"/>
          </p:nvPr>
        </p:nvSpPr>
        <p:spPr>
          <a:xfrm>
            <a:off x="318658" y="792555"/>
            <a:ext cx="11554683" cy="397032"/>
          </a:xfrm>
        </p:spPr>
        <p:txBody>
          <a:bodyPr>
            <a:spAutoFit/>
          </a:bodyPr>
          <a:lstStyle>
            <a:lvl1pPr marL="0" indent="0">
              <a:buFont typeface="Arial" panose="020B0604020202020204" pitchFamily="34" charset="0"/>
              <a:buNone/>
              <a:defRPr sz="1800" baseline="0">
                <a:solidFill>
                  <a:schemeClr val="tx2">
                    <a:lumMod val="75000"/>
                  </a:schemeClr>
                </a:solidFill>
                <a:latin typeface="+mj-lt"/>
              </a:defRPr>
            </a:lvl1pPr>
          </a:lstStyle>
          <a:p>
            <a:pPr lvl="0"/>
            <a:r>
              <a:rPr lang="en-US"/>
              <a:t>Click here to add subtitle</a:t>
            </a:r>
          </a:p>
        </p:txBody>
      </p:sp>
    </p:spTree>
    <p:extLst>
      <p:ext uri="{BB962C8B-B14F-4D97-AF65-F5344CB8AC3E}">
        <p14:creationId xmlns:p14="http://schemas.microsoft.com/office/powerpoint/2010/main" val="1180918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Two Content w/ Header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8451" y="1852551"/>
            <a:ext cx="5486400" cy="3553604"/>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1852551"/>
            <a:ext cx="5486400" cy="3553604"/>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here to add title</a:t>
            </a:r>
          </a:p>
        </p:txBody>
      </p:sp>
      <p:sp>
        <p:nvSpPr>
          <p:cNvPr id="8" name="Text Placeholder 15"/>
          <p:cNvSpPr>
            <a:spLocks noGrp="1"/>
          </p:cNvSpPr>
          <p:nvPr>
            <p:ph type="body" sz="quarter" idx="18" hasCustomPrompt="1"/>
          </p:nvPr>
        </p:nvSpPr>
        <p:spPr>
          <a:xfrm>
            <a:off x="528451" y="1268521"/>
            <a:ext cx="5486400" cy="461665"/>
          </a:xfrm>
          <a:prstGeom prst="rect">
            <a:avLst/>
          </a:prstGeom>
        </p:spPr>
        <p:txBody>
          <a:bodyPr wrap="square" lIns="0" anchor="ctr" anchorCtr="0">
            <a:spAutoFit/>
          </a:bodyPr>
          <a:lstStyle>
            <a:lvl1pPr marL="0" indent="0" algn="l">
              <a:buNone/>
              <a:defRPr sz="2400" b="1">
                <a:solidFill>
                  <a:schemeClr val="accent1"/>
                </a:solidFill>
              </a:defRPr>
            </a:lvl1pPr>
          </a:lstStyle>
          <a:p>
            <a:pPr lvl="0"/>
            <a:r>
              <a:rPr lang="en-US"/>
              <a:t>Click to edit Header</a:t>
            </a:r>
          </a:p>
        </p:txBody>
      </p:sp>
      <p:sp>
        <p:nvSpPr>
          <p:cNvPr id="9" name="Text Placeholder 15"/>
          <p:cNvSpPr>
            <a:spLocks noGrp="1"/>
          </p:cNvSpPr>
          <p:nvPr>
            <p:ph type="body" sz="quarter" idx="19" hasCustomPrompt="1"/>
          </p:nvPr>
        </p:nvSpPr>
        <p:spPr>
          <a:xfrm>
            <a:off x="6188418" y="1268520"/>
            <a:ext cx="5486400" cy="461665"/>
          </a:xfrm>
          <a:prstGeom prst="rect">
            <a:avLst/>
          </a:prstGeom>
        </p:spPr>
        <p:txBody>
          <a:bodyPr wrap="square" lIns="0" anchor="ctr" anchorCtr="0">
            <a:spAutoFit/>
          </a:bodyPr>
          <a:lstStyle>
            <a:lvl1pPr marL="0" indent="0" algn="l">
              <a:buNone/>
              <a:defRPr sz="2400" b="1">
                <a:solidFill>
                  <a:schemeClr val="accent1"/>
                </a:solidFill>
              </a:defRPr>
            </a:lvl1pPr>
          </a:lstStyle>
          <a:p>
            <a:pPr lvl="0"/>
            <a:r>
              <a:rPr lang="en-US"/>
              <a:t>Click to edit Header</a:t>
            </a:r>
          </a:p>
        </p:txBody>
      </p:sp>
    </p:spTree>
    <p:extLst>
      <p:ext uri="{BB962C8B-B14F-4D97-AF65-F5344CB8AC3E}">
        <p14:creationId xmlns:p14="http://schemas.microsoft.com/office/powerpoint/2010/main" val="2622375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Subtitle+Image left+Large content r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24289" y="1345464"/>
            <a:ext cx="7379784" cy="4060691"/>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here to add title</a:t>
            </a:r>
          </a:p>
        </p:txBody>
      </p:sp>
      <p:sp>
        <p:nvSpPr>
          <p:cNvPr id="5" name="Text Placeholder 4"/>
          <p:cNvSpPr>
            <a:spLocks noGrp="1"/>
          </p:cNvSpPr>
          <p:nvPr>
            <p:ph type="body" sz="quarter" idx="10" hasCustomPrompt="1"/>
          </p:nvPr>
        </p:nvSpPr>
        <p:spPr>
          <a:xfrm>
            <a:off x="318658" y="792555"/>
            <a:ext cx="11447237" cy="369332"/>
          </a:xfrm>
        </p:spPr>
        <p:txBody>
          <a:bodyPr wrap="square">
            <a:spAutoFit/>
          </a:bodyPr>
          <a:lstStyle>
            <a:lvl1pPr marL="0" indent="0">
              <a:buFont typeface="Arial" panose="020B0604020202020204" pitchFamily="34" charset="0"/>
              <a:buNone/>
              <a:defRPr sz="1800" baseline="0">
                <a:solidFill>
                  <a:schemeClr val="tx2">
                    <a:lumMod val="75000"/>
                  </a:schemeClr>
                </a:solidFill>
                <a:latin typeface="+mj-lt"/>
              </a:defRPr>
            </a:lvl1pPr>
          </a:lstStyle>
          <a:p>
            <a:pPr lvl="0"/>
            <a:r>
              <a:rPr lang="en-US"/>
              <a:t>Click here to add subtitle</a:t>
            </a:r>
          </a:p>
        </p:txBody>
      </p:sp>
      <p:sp>
        <p:nvSpPr>
          <p:cNvPr id="6" name="Picture Placeholder 2"/>
          <p:cNvSpPr>
            <a:spLocks noGrp="1"/>
          </p:cNvSpPr>
          <p:nvPr>
            <p:ph type="pic" sz="quarter" idx="13" hasCustomPrompt="1"/>
          </p:nvPr>
        </p:nvSpPr>
        <p:spPr>
          <a:xfrm>
            <a:off x="0" y="1345464"/>
            <a:ext cx="4079631" cy="4060691"/>
          </a:xfrm>
          <a:prstGeom prst="rect">
            <a:avLst/>
          </a:prstGeom>
          <a:solidFill>
            <a:schemeClr val="accent2">
              <a:lumMod val="20000"/>
              <a:lumOff val="80000"/>
            </a:schemeClr>
          </a:solidFill>
        </p:spPr>
        <p:txBody>
          <a:bodyPr anchor="t" anchorCtr="1">
            <a:normAutofit/>
          </a:bodyPr>
          <a:lstStyle>
            <a:lvl1pPr marL="0" indent="0" algn="ct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on the icon below to </a:t>
            </a:r>
            <a:br>
              <a:rPr lang="en-US"/>
            </a:br>
            <a:r>
              <a:rPr lang="en-US"/>
              <a:t>insert photo on this slide.</a:t>
            </a:r>
          </a:p>
        </p:txBody>
      </p:sp>
    </p:spTree>
    <p:extLst>
      <p:ext uri="{BB962C8B-B14F-4D97-AF65-F5344CB8AC3E}">
        <p14:creationId xmlns:p14="http://schemas.microsoft.com/office/powerpoint/2010/main" val="26113102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Image Left">
    <p:spTree>
      <p:nvGrpSpPr>
        <p:cNvPr id="1" name=""/>
        <p:cNvGrpSpPr/>
        <p:nvPr/>
      </p:nvGrpSpPr>
      <p:grpSpPr>
        <a:xfrm>
          <a:off x="0" y="0"/>
          <a:ext cx="0" cy="0"/>
          <a:chOff x="0" y="0"/>
          <a:chExt cx="0" cy="0"/>
        </a:xfrm>
      </p:grpSpPr>
      <p:sp>
        <p:nvSpPr>
          <p:cNvPr id="10" name="Content Placeholder 3"/>
          <p:cNvSpPr>
            <a:spLocks noGrp="1"/>
          </p:cNvSpPr>
          <p:nvPr>
            <p:ph sz="half" idx="2"/>
          </p:nvPr>
        </p:nvSpPr>
        <p:spPr>
          <a:xfrm>
            <a:off x="6544564" y="1542814"/>
            <a:ext cx="4899291" cy="4060693"/>
          </a:xfrm>
          <a:prstGeom prst="rect">
            <a:avLst/>
          </a:prstGeom>
        </p:spPr>
        <p:txBody>
          <a:bodyPr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13" hasCustomPrompt="1"/>
          </p:nvPr>
        </p:nvSpPr>
        <p:spPr>
          <a:xfrm>
            <a:off x="0" y="0"/>
            <a:ext cx="5808133" cy="6858000"/>
          </a:xfrm>
          <a:prstGeom prst="rect">
            <a:avLst/>
          </a:prstGeom>
          <a:solidFill>
            <a:schemeClr val="accent2">
              <a:lumMod val="20000"/>
              <a:lumOff val="80000"/>
            </a:schemeClr>
          </a:solidFill>
        </p:spPr>
        <p:txBody>
          <a:bodyPr anchor="t" anchorCtr="1">
            <a:normAutofit/>
          </a:bodyPr>
          <a:lstStyle>
            <a:lvl1pPr marL="0" indent="0" algn="ct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on the icon below to </a:t>
            </a:r>
            <a:br>
              <a:rPr lang="en-US"/>
            </a:br>
            <a:r>
              <a:rPr lang="en-US"/>
              <a:t>insert photo on this slide.</a:t>
            </a:r>
          </a:p>
        </p:txBody>
      </p:sp>
      <p:sp>
        <p:nvSpPr>
          <p:cNvPr id="12" name="Title 1"/>
          <p:cNvSpPr>
            <a:spLocks noGrp="1"/>
          </p:cNvSpPr>
          <p:nvPr>
            <p:ph type="title" hasCustomPrompt="1"/>
          </p:nvPr>
        </p:nvSpPr>
        <p:spPr>
          <a:xfrm>
            <a:off x="6544564" y="268170"/>
            <a:ext cx="4899291" cy="523220"/>
          </a:xfrm>
        </p:spPr>
        <p:txBody>
          <a:bodyPr/>
          <a:lstStyle>
            <a:lvl1pPr>
              <a:defRPr/>
            </a:lvl1pPr>
          </a:lstStyle>
          <a:p>
            <a:r>
              <a:rPr lang="en-US"/>
              <a:t>Click here to add title</a:t>
            </a:r>
          </a:p>
        </p:txBody>
      </p:sp>
      <p:sp>
        <p:nvSpPr>
          <p:cNvPr id="2" name="Text Placeholder 4">
            <a:extLst>
              <a:ext uri="{FF2B5EF4-FFF2-40B4-BE49-F238E27FC236}">
                <a16:creationId xmlns:a16="http://schemas.microsoft.com/office/drawing/2014/main" id="{54E5BA71-C640-AFB6-11E6-59A2EDC14E38}"/>
              </a:ext>
            </a:extLst>
          </p:cNvPr>
          <p:cNvSpPr>
            <a:spLocks noGrp="1"/>
          </p:cNvSpPr>
          <p:nvPr>
            <p:ph type="body" sz="quarter" idx="10" hasCustomPrompt="1"/>
          </p:nvPr>
        </p:nvSpPr>
        <p:spPr>
          <a:xfrm>
            <a:off x="6544564" y="792555"/>
            <a:ext cx="4899291" cy="369332"/>
          </a:xfrm>
        </p:spPr>
        <p:txBody>
          <a:bodyPr wrap="square">
            <a:spAutoFit/>
          </a:bodyPr>
          <a:lstStyle>
            <a:lvl1pPr marL="0" indent="0">
              <a:buFont typeface="Arial" panose="020B0604020202020204" pitchFamily="34" charset="0"/>
              <a:buNone/>
              <a:defRPr sz="1800" baseline="0">
                <a:solidFill>
                  <a:schemeClr val="tx2">
                    <a:lumMod val="75000"/>
                  </a:schemeClr>
                </a:solidFill>
                <a:latin typeface="+mj-lt"/>
              </a:defRPr>
            </a:lvl1pPr>
          </a:lstStyle>
          <a:p>
            <a:pPr lvl="0"/>
            <a:r>
              <a:rPr lang="en-US"/>
              <a:t>Click here to add subtitle</a:t>
            </a:r>
          </a:p>
        </p:txBody>
      </p:sp>
    </p:spTree>
    <p:extLst>
      <p:ext uri="{BB962C8B-B14F-4D97-AF65-F5344CB8AC3E}">
        <p14:creationId xmlns:p14="http://schemas.microsoft.com/office/powerpoint/2010/main" val="36652486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o Title+Image Left+Content Righ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6544564" y="559468"/>
            <a:ext cx="4899291" cy="4846687"/>
          </a:xfrm>
          <a:prstGeom prst="rect">
            <a:avLst/>
          </a:prstGeom>
        </p:spPr>
        <p:txBody>
          <a:bodyPr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p:cNvSpPr>
            <a:spLocks noGrp="1"/>
          </p:cNvSpPr>
          <p:nvPr>
            <p:ph type="pic" sz="quarter" idx="13" hasCustomPrompt="1"/>
          </p:nvPr>
        </p:nvSpPr>
        <p:spPr>
          <a:xfrm>
            <a:off x="0" y="0"/>
            <a:ext cx="5808133" cy="6858000"/>
          </a:xfrm>
          <a:prstGeom prst="rect">
            <a:avLst/>
          </a:prstGeom>
          <a:solidFill>
            <a:schemeClr val="accent2">
              <a:lumMod val="20000"/>
              <a:lumOff val="80000"/>
            </a:schemeClr>
          </a:solidFill>
        </p:spPr>
        <p:txBody>
          <a:bodyPr anchor="t" anchorCtr="1">
            <a:normAutofit/>
          </a:bodyPr>
          <a:lstStyle>
            <a:lvl1pPr marL="0" indent="0" algn="ct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on the icon below to </a:t>
            </a:r>
            <a:br>
              <a:rPr lang="en-US"/>
            </a:br>
            <a:r>
              <a:rPr lang="en-US"/>
              <a:t>insert photo on this slide.</a:t>
            </a:r>
          </a:p>
        </p:txBody>
      </p:sp>
    </p:spTree>
    <p:extLst>
      <p:ext uri="{BB962C8B-B14F-4D97-AF65-F5344CB8AC3E}">
        <p14:creationId xmlns:p14="http://schemas.microsoft.com/office/powerpoint/2010/main" val="1450970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o Title + Image left + Text far righ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8169442" y="559468"/>
            <a:ext cx="3274413" cy="5299911"/>
          </a:xfrm>
          <a:prstGeom prst="rect">
            <a:avLst/>
          </a:prstGeom>
        </p:spPr>
        <p:txBody>
          <a:bodyPr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p:cNvSpPr>
            <a:spLocks noGrp="1"/>
          </p:cNvSpPr>
          <p:nvPr>
            <p:ph type="pic" sz="quarter" idx="13" hasCustomPrompt="1"/>
          </p:nvPr>
        </p:nvSpPr>
        <p:spPr>
          <a:xfrm>
            <a:off x="0" y="0"/>
            <a:ext cx="7591926" cy="6858000"/>
          </a:xfrm>
          <a:prstGeom prst="rect">
            <a:avLst/>
          </a:prstGeom>
          <a:solidFill>
            <a:schemeClr val="accent2">
              <a:lumMod val="20000"/>
              <a:lumOff val="80000"/>
            </a:schemeClr>
          </a:solidFill>
        </p:spPr>
        <p:txBody>
          <a:bodyPr anchor="t" anchorCtr="1">
            <a:noAutofit/>
          </a:bodyPr>
          <a:lstStyle>
            <a:lvl1pPr marL="0" indent="0" algn="ct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on the icon below to </a:t>
            </a:r>
            <a:br>
              <a:rPr lang="en-US"/>
            </a:br>
            <a:r>
              <a:rPr lang="en-US"/>
              <a:t>insert photo on this slide.</a:t>
            </a:r>
          </a:p>
        </p:txBody>
      </p:sp>
    </p:spTree>
    <p:extLst>
      <p:ext uri="{BB962C8B-B14F-4D97-AF65-F5344CB8AC3E}">
        <p14:creationId xmlns:p14="http://schemas.microsoft.com/office/powerpoint/2010/main" val="1665220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 Title + Text left + Callout Box Righ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EDA29F5-887A-AE53-632C-12673BE3FDAC}"/>
              </a:ext>
            </a:extLst>
          </p:cNvPr>
          <p:cNvSpPr>
            <a:spLocks noGrp="1"/>
          </p:cNvSpPr>
          <p:nvPr>
            <p:ph idx="1"/>
          </p:nvPr>
        </p:nvSpPr>
        <p:spPr>
          <a:xfrm>
            <a:off x="318659" y="1345463"/>
            <a:ext cx="7100620" cy="406069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3">
            <a:extLst>
              <a:ext uri="{FF2B5EF4-FFF2-40B4-BE49-F238E27FC236}">
                <a16:creationId xmlns:a16="http://schemas.microsoft.com/office/drawing/2014/main" id="{E7388493-3984-8E78-A726-FD42B4EF2A30}"/>
              </a:ext>
            </a:extLst>
          </p:cNvPr>
          <p:cNvSpPr>
            <a:spLocks noGrp="1"/>
          </p:cNvSpPr>
          <p:nvPr>
            <p:ph type="title" hasCustomPrompt="1"/>
          </p:nvPr>
        </p:nvSpPr>
        <p:spPr>
          <a:xfrm>
            <a:off x="320040" y="246888"/>
            <a:ext cx="7100621" cy="523220"/>
          </a:xfrm>
        </p:spPr>
        <p:txBody>
          <a:bodyPr/>
          <a:lstStyle/>
          <a:p>
            <a:r>
              <a:rPr lang="en-US"/>
              <a:t>Click here to add title</a:t>
            </a:r>
          </a:p>
        </p:txBody>
      </p:sp>
      <p:sp>
        <p:nvSpPr>
          <p:cNvPr id="6" name="Text Placeholder 4">
            <a:extLst>
              <a:ext uri="{FF2B5EF4-FFF2-40B4-BE49-F238E27FC236}">
                <a16:creationId xmlns:a16="http://schemas.microsoft.com/office/drawing/2014/main" id="{5BCC60BE-251C-5FDC-E8DF-1AEDD4FEF72D}"/>
              </a:ext>
            </a:extLst>
          </p:cNvPr>
          <p:cNvSpPr>
            <a:spLocks noGrp="1"/>
          </p:cNvSpPr>
          <p:nvPr>
            <p:ph type="body" sz="quarter" idx="10" hasCustomPrompt="1"/>
          </p:nvPr>
        </p:nvSpPr>
        <p:spPr>
          <a:xfrm>
            <a:off x="318659" y="792555"/>
            <a:ext cx="7100620" cy="369332"/>
          </a:xfrm>
        </p:spPr>
        <p:txBody>
          <a:bodyPr wrap="square">
            <a:spAutoFit/>
          </a:bodyPr>
          <a:lstStyle>
            <a:lvl1pPr marL="0" indent="0">
              <a:buFont typeface="Arial" panose="020B0604020202020204" pitchFamily="34" charset="0"/>
              <a:buNone/>
              <a:defRPr sz="1800" baseline="0">
                <a:solidFill>
                  <a:schemeClr val="tx2">
                    <a:lumMod val="75000"/>
                  </a:schemeClr>
                </a:solidFill>
                <a:latin typeface="+mj-lt"/>
              </a:defRPr>
            </a:lvl1pPr>
          </a:lstStyle>
          <a:p>
            <a:pPr lvl="0"/>
            <a:r>
              <a:rPr lang="en-US"/>
              <a:t>Click here to add subtitle</a:t>
            </a:r>
          </a:p>
        </p:txBody>
      </p:sp>
      <p:sp>
        <p:nvSpPr>
          <p:cNvPr id="7" name="Freeform: Shape 6">
            <a:extLst>
              <a:ext uri="{FF2B5EF4-FFF2-40B4-BE49-F238E27FC236}">
                <a16:creationId xmlns:a16="http://schemas.microsoft.com/office/drawing/2014/main" id="{7578E38F-954F-D352-82F4-7B39F867C5EF}"/>
              </a:ext>
            </a:extLst>
          </p:cNvPr>
          <p:cNvSpPr>
            <a:spLocks noChangeAspect="1"/>
          </p:cNvSpPr>
          <p:nvPr/>
        </p:nvSpPr>
        <p:spPr bwMode="auto">
          <a:xfrm>
            <a:off x="8320883" y="-1"/>
            <a:ext cx="3871117" cy="6858001"/>
          </a:xfrm>
          <a:custGeom>
            <a:avLst/>
            <a:gdLst>
              <a:gd name="connsiteX0" fmla="*/ 0 w 3871117"/>
              <a:gd name="connsiteY0" fmla="*/ 0 h 6858001"/>
              <a:gd name="connsiteX1" fmla="*/ 3309910 w 3871117"/>
              <a:gd name="connsiteY1" fmla="*/ 0 h 6858001"/>
              <a:gd name="connsiteX2" fmla="*/ 3309910 w 3871117"/>
              <a:gd name="connsiteY2" fmla="*/ 1 h 6858001"/>
              <a:gd name="connsiteX3" fmla="*/ 3871117 w 3871117"/>
              <a:gd name="connsiteY3" fmla="*/ 1 h 6858001"/>
              <a:gd name="connsiteX4" fmla="*/ 3871117 w 3871117"/>
              <a:gd name="connsiteY4" fmla="*/ 5577841 h 6858001"/>
              <a:gd name="connsiteX5" fmla="*/ 3833632 w 3871117"/>
              <a:gd name="connsiteY5" fmla="*/ 5615326 h 6858001"/>
              <a:gd name="connsiteX6" fmla="*/ 3625148 w 3871117"/>
              <a:gd name="connsiteY6" fmla="*/ 5823810 h 6858001"/>
              <a:gd name="connsiteX7" fmla="*/ 2617367 w 3871117"/>
              <a:gd name="connsiteY7" fmla="*/ 6831590 h 6858001"/>
              <a:gd name="connsiteX8" fmla="*/ 2590956 w 3871117"/>
              <a:gd name="connsiteY8" fmla="*/ 6858001 h 6858001"/>
              <a:gd name="connsiteX9" fmla="*/ 0 w 3871117"/>
              <a:gd name="connsiteY9" fmla="*/ 6858001 h 6858001"/>
              <a:gd name="connsiteX10" fmla="*/ 0 w 3871117"/>
              <a:gd name="connsiteY10"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1117" h="6858001">
                <a:moveTo>
                  <a:pt x="0" y="0"/>
                </a:moveTo>
                <a:lnTo>
                  <a:pt x="3309910" y="0"/>
                </a:lnTo>
                <a:lnTo>
                  <a:pt x="3309910" y="1"/>
                </a:lnTo>
                <a:lnTo>
                  <a:pt x="3871117" y="1"/>
                </a:lnTo>
                <a:lnTo>
                  <a:pt x="3871117" y="5577841"/>
                </a:lnTo>
                <a:lnTo>
                  <a:pt x="3833632" y="5615326"/>
                </a:lnTo>
                <a:cubicBezTo>
                  <a:pt x="3770486" y="5678472"/>
                  <a:pt x="3700232" y="5748726"/>
                  <a:pt x="3625148" y="5823810"/>
                </a:cubicBezTo>
                <a:cubicBezTo>
                  <a:pt x="3317439" y="6131518"/>
                  <a:pt x="2925076" y="6523882"/>
                  <a:pt x="2617367" y="6831590"/>
                </a:cubicBezTo>
                <a:lnTo>
                  <a:pt x="2590956" y="6858001"/>
                </a:lnTo>
                <a:lnTo>
                  <a:pt x="0" y="685800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Text Placeholder 22">
            <a:extLst>
              <a:ext uri="{FF2B5EF4-FFF2-40B4-BE49-F238E27FC236}">
                <a16:creationId xmlns:a16="http://schemas.microsoft.com/office/drawing/2014/main" id="{FE37C349-50DB-CCE1-3DCC-FD0A6845526B}"/>
              </a:ext>
            </a:extLst>
          </p:cNvPr>
          <p:cNvSpPr>
            <a:spLocks noGrp="1"/>
          </p:cNvSpPr>
          <p:nvPr>
            <p:ph type="body" sz="quarter" idx="18" hasCustomPrompt="1"/>
          </p:nvPr>
        </p:nvSpPr>
        <p:spPr>
          <a:xfrm>
            <a:off x="8831766" y="770109"/>
            <a:ext cx="3042006" cy="4567608"/>
          </a:xfrm>
          <a:prstGeom prst="rect">
            <a:avLst/>
          </a:prstGeom>
        </p:spPr>
        <p:txBody>
          <a:bodyPr anchor="ctr" anchorCtr="0">
            <a:noAutofit/>
          </a:bodyPr>
          <a:lstStyle>
            <a:lvl1pPr marL="0" indent="0" algn="ctr">
              <a:buFont typeface="Arial" panose="020B0604020202020204" pitchFamily="34" charset="0"/>
              <a:buNone/>
              <a:defRPr sz="2000">
                <a:solidFill>
                  <a:schemeClr val="bg1"/>
                </a:solidFill>
              </a:defRPr>
            </a:lvl1pPr>
            <a:lvl2pPr marL="243000" indent="0">
              <a:buNone/>
              <a:defRPr/>
            </a:lvl2pPr>
            <a:lvl3pPr marL="472500" indent="0">
              <a:buNone/>
              <a:defRPr/>
            </a:lvl3pPr>
            <a:lvl4pPr marL="756000" indent="0">
              <a:buNone/>
              <a:defRPr/>
            </a:lvl4pPr>
            <a:lvl5pPr marL="1026000" indent="0">
              <a:buNone/>
              <a:defRPr/>
            </a:lvl5pPr>
          </a:lstStyle>
          <a:p>
            <a:pPr lvl="0"/>
            <a:r>
              <a:rPr lang="en-US"/>
              <a:t>Click to add text</a:t>
            </a:r>
          </a:p>
        </p:txBody>
      </p:sp>
    </p:spTree>
    <p:extLst>
      <p:ext uri="{BB962C8B-B14F-4D97-AF65-F5344CB8AC3E}">
        <p14:creationId xmlns:p14="http://schemas.microsoft.com/office/powerpoint/2010/main" val="3660329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 Default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here to add title</a:t>
            </a:r>
          </a:p>
        </p:txBody>
      </p:sp>
    </p:spTree>
    <p:extLst>
      <p:ext uri="{BB962C8B-B14F-4D97-AF65-F5344CB8AC3E}">
        <p14:creationId xmlns:p14="http://schemas.microsoft.com/office/powerpoint/2010/main" val="551501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Cover w/ Editable Photo-Standar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0" y="3429001"/>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ubtitle 2"/>
          <p:cNvSpPr>
            <a:spLocks noGrp="1"/>
          </p:cNvSpPr>
          <p:nvPr>
            <p:ph type="subTitle" idx="1" hasCustomPrompt="1"/>
          </p:nvPr>
        </p:nvSpPr>
        <p:spPr>
          <a:xfrm>
            <a:off x="3610880" y="4882614"/>
            <a:ext cx="8122809" cy="369332"/>
          </a:xfrm>
          <a:prstGeom prst="rect">
            <a:avLst/>
          </a:prstGeom>
        </p:spPr>
        <p:txBody>
          <a:bodyPr wrap="square" lIns="91440" anchor="t">
            <a:spAutoFit/>
          </a:bodyPr>
          <a:lstStyle>
            <a:lvl1pPr marL="0" indent="0" algn="l">
              <a:buNone/>
              <a:defRPr sz="1800" b="0" cap="none" baseline="0">
                <a:solidFill>
                  <a:schemeClr val="accent2">
                    <a:lumMod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Subtitle goes here</a:t>
            </a: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914" y="6008878"/>
            <a:ext cx="2743200" cy="470916"/>
          </a:xfrm>
          <a:prstGeom prst="rect">
            <a:avLst/>
          </a:prstGeom>
        </p:spPr>
      </p:pic>
      <p:sp>
        <p:nvSpPr>
          <p:cNvPr id="10" name="Text Placeholder 6"/>
          <p:cNvSpPr>
            <a:spLocks noGrp="1"/>
          </p:cNvSpPr>
          <p:nvPr>
            <p:ph type="body" sz="quarter" idx="14" hasCustomPrompt="1"/>
          </p:nvPr>
        </p:nvSpPr>
        <p:spPr>
          <a:xfrm>
            <a:off x="8883696" y="6136984"/>
            <a:ext cx="2849994" cy="363176"/>
          </a:xfrm>
          <a:prstGeom prst="rect">
            <a:avLst/>
          </a:prstGeom>
        </p:spPr>
        <p:txBody>
          <a:bodyPr wrap="square" lIns="91440" anchor="ctr" anchorCtr="0">
            <a:spAutoFit/>
          </a:bodyPr>
          <a:lstStyle>
            <a:lvl1pPr marL="0" indent="0" algn="r">
              <a:buNone/>
              <a:defRPr sz="1600" baseline="0">
                <a:solidFill>
                  <a:schemeClr val="accent1"/>
                </a:solidFill>
                <a:latin typeface="+mn-lt"/>
              </a:defRPr>
            </a:lvl1pPr>
          </a:lstStyle>
          <a:p>
            <a:pPr lvl="0"/>
            <a:r>
              <a:rPr lang="en-US"/>
              <a:t>Month 00, 0000</a:t>
            </a:r>
          </a:p>
        </p:txBody>
      </p:sp>
      <p:sp>
        <p:nvSpPr>
          <p:cNvPr id="12" name="Title 1"/>
          <p:cNvSpPr>
            <a:spLocks noGrp="1"/>
          </p:cNvSpPr>
          <p:nvPr>
            <p:ph type="title" hasCustomPrompt="1"/>
          </p:nvPr>
        </p:nvSpPr>
        <p:spPr>
          <a:xfrm>
            <a:off x="3610880" y="3634883"/>
            <a:ext cx="8122809" cy="1221932"/>
          </a:xfrm>
          <a:prstGeom prst="rect">
            <a:avLst/>
          </a:prstGeom>
        </p:spPr>
        <p:txBody>
          <a:bodyPr lIns="91440" anchor="b" anchorCtr="0">
            <a:noAutofit/>
          </a:bodyPr>
          <a:lstStyle>
            <a:lvl1pPr>
              <a:defRPr sz="3200"/>
            </a:lvl1pPr>
          </a:lstStyle>
          <a:p>
            <a:r>
              <a:rPr lang="en-US"/>
              <a:t>Title of the presentation goes here with a max height of two lines</a:t>
            </a:r>
          </a:p>
        </p:txBody>
      </p:sp>
      <p:sp>
        <p:nvSpPr>
          <p:cNvPr id="7" name="Freeform 6"/>
          <p:cNvSpPr/>
          <p:nvPr/>
        </p:nvSpPr>
        <p:spPr>
          <a:xfrm>
            <a:off x="609600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5"/>
          <p:cNvSpPr>
            <a:spLocks noChangeAspect="1"/>
          </p:cNvSpPr>
          <p:nvPr/>
        </p:nvSpPr>
        <p:spPr bwMode="auto">
          <a:xfrm>
            <a:off x="11631508" y="2868509"/>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324075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mp; Subtitle Only / Default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here to add title</a:t>
            </a:r>
          </a:p>
        </p:txBody>
      </p:sp>
      <p:sp>
        <p:nvSpPr>
          <p:cNvPr id="3" name="Text Placeholder 4"/>
          <p:cNvSpPr>
            <a:spLocks noGrp="1"/>
          </p:cNvSpPr>
          <p:nvPr>
            <p:ph type="body" sz="quarter" idx="10" hasCustomPrompt="1"/>
          </p:nvPr>
        </p:nvSpPr>
        <p:spPr>
          <a:xfrm>
            <a:off x="318658" y="792555"/>
            <a:ext cx="11554683" cy="397032"/>
          </a:xfrm>
        </p:spPr>
        <p:txBody>
          <a:bodyPr>
            <a:spAutoFit/>
          </a:bodyPr>
          <a:lstStyle>
            <a:lvl1pPr marL="0" indent="0">
              <a:buFont typeface="Arial" panose="020B0604020202020204" pitchFamily="34" charset="0"/>
              <a:buNone/>
              <a:defRPr sz="1800" baseline="0">
                <a:solidFill>
                  <a:schemeClr val="tx2">
                    <a:lumMod val="75000"/>
                  </a:schemeClr>
                </a:solidFill>
                <a:latin typeface="+mj-lt"/>
              </a:defRPr>
            </a:lvl1pPr>
          </a:lstStyle>
          <a:p>
            <a:pPr lvl="0"/>
            <a:r>
              <a:rPr lang="en-US"/>
              <a:t>Click here to add subtitle</a:t>
            </a:r>
          </a:p>
        </p:txBody>
      </p:sp>
    </p:spTree>
    <p:extLst>
      <p:ext uri="{BB962C8B-B14F-4D97-AF65-F5344CB8AC3E}">
        <p14:creationId xmlns:p14="http://schemas.microsoft.com/office/powerpoint/2010/main" val="1202336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270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Blank / Page # only">
    <p:bg>
      <p:bgPr>
        <a:solidFill>
          <a:schemeClr val="bg1"/>
        </a:solidFill>
        <a:effectLst/>
      </p:bgPr>
    </p:bg>
    <p:spTree>
      <p:nvGrpSpPr>
        <p:cNvPr id="1" name=""/>
        <p:cNvGrpSpPr/>
        <p:nvPr/>
      </p:nvGrpSpPr>
      <p:grpSpPr>
        <a:xfrm>
          <a:off x="0" y="0"/>
          <a:ext cx="0" cy="0"/>
          <a:chOff x="0" y="0"/>
          <a:chExt cx="0" cy="0"/>
        </a:xfrm>
      </p:grpSpPr>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Tree>
    <p:extLst>
      <p:ext uri="{BB962C8B-B14F-4D97-AF65-F5344CB8AC3E}">
        <p14:creationId xmlns:p14="http://schemas.microsoft.com/office/powerpoint/2010/main" val="2016529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lank / No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943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left / Angled Image Right">
    <p:spTree>
      <p:nvGrpSpPr>
        <p:cNvPr id="1" name=""/>
        <p:cNvGrpSpPr/>
        <p:nvPr/>
      </p:nvGrpSpPr>
      <p:grpSpPr>
        <a:xfrm>
          <a:off x="0" y="0"/>
          <a:ext cx="0" cy="0"/>
          <a:chOff x="0" y="0"/>
          <a:chExt cx="0" cy="0"/>
        </a:xfrm>
      </p:grpSpPr>
      <p:sp>
        <p:nvSpPr>
          <p:cNvPr id="22" name="Rectangle 21"/>
          <p:cNvSpPr/>
          <p:nvPr/>
        </p:nvSpPr>
        <p:spPr>
          <a:xfrm>
            <a:off x="0" y="0"/>
            <a:ext cx="4614530" cy="4522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9">
            <a:extLst>
              <a:ext uri="{FF2B5EF4-FFF2-40B4-BE49-F238E27FC236}">
                <a16:creationId xmlns:a16="http://schemas.microsoft.com/office/drawing/2014/main" id="{597F6040-EC23-E942-8869-2A96458A4691}"/>
              </a:ext>
            </a:extLst>
          </p:cNvPr>
          <p:cNvSpPr>
            <a:spLocks noGrp="1"/>
          </p:cNvSpPr>
          <p:nvPr>
            <p:ph type="pic" sz="quarter" idx="10" hasCustomPrompt="1"/>
          </p:nvPr>
        </p:nvSpPr>
        <p:spPr>
          <a:xfrm>
            <a:off x="2007704" y="2"/>
            <a:ext cx="10184296" cy="6857999"/>
          </a:xfrm>
          <a:custGeom>
            <a:avLst/>
            <a:gdLst>
              <a:gd name="connsiteX0" fmla="*/ 6852171 w 10184296"/>
              <a:gd name="connsiteY0" fmla="*/ 0 h 6857999"/>
              <a:gd name="connsiteX1" fmla="*/ 10184296 w 10184296"/>
              <a:gd name="connsiteY1" fmla="*/ 0 h 6857999"/>
              <a:gd name="connsiteX2" fmla="*/ 10184296 w 10184296"/>
              <a:gd name="connsiteY2" fmla="*/ 5587462 h 6857999"/>
              <a:gd name="connsiteX3" fmla="*/ 8914815 w 10184296"/>
              <a:gd name="connsiteY3" fmla="*/ 6857999 h 6857999"/>
              <a:gd name="connsiteX4" fmla="*/ 0 w 10184296"/>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4296" h="6857999">
                <a:moveTo>
                  <a:pt x="6852171" y="0"/>
                </a:moveTo>
                <a:lnTo>
                  <a:pt x="10184296" y="0"/>
                </a:lnTo>
                <a:lnTo>
                  <a:pt x="10184296" y="5587462"/>
                </a:lnTo>
                <a:lnTo>
                  <a:pt x="8914815" y="6857999"/>
                </a:lnTo>
                <a:lnTo>
                  <a:pt x="0" y="6857999"/>
                </a:lnTo>
                <a:close/>
              </a:path>
            </a:pathLst>
          </a:custGeom>
          <a:solidFill>
            <a:schemeClr val="accent2">
              <a:lumMod val="20000"/>
              <a:lumOff val="80000"/>
            </a:schemeClr>
          </a:solidFill>
        </p:spPr>
        <p:txBody>
          <a:bodyPr wrap="square" lIns="91440" tIns="182880" rIns="274320" anchor="t" anchorCtr="0">
            <a:noAutofit/>
          </a:bodyPr>
          <a:lstStyle>
            <a:lvl1pPr marL="0" indent="0" algn="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9" name="Text Placeholder 8"/>
          <p:cNvSpPr>
            <a:spLocks noGrp="1"/>
          </p:cNvSpPr>
          <p:nvPr>
            <p:ph type="body" sz="quarter" idx="21"/>
          </p:nvPr>
        </p:nvSpPr>
        <p:spPr>
          <a:xfrm>
            <a:off x="319088" y="1238250"/>
            <a:ext cx="5453062" cy="28384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hasCustomPrompt="1"/>
          </p:nvPr>
        </p:nvSpPr>
        <p:spPr>
          <a:xfrm>
            <a:off x="320040" y="246888"/>
            <a:ext cx="7452360" cy="523220"/>
          </a:xfrm>
        </p:spPr>
        <p:txBody>
          <a:bodyPr>
            <a:noAutofit/>
          </a:bodyPr>
          <a:lstStyle/>
          <a:p>
            <a:r>
              <a:rPr lang="en-US"/>
              <a:t>Click to add title, 1 line max</a:t>
            </a:r>
          </a:p>
        </p:txBody>
      </p:sp>
    </p:spTree>
    <p:extLst>
      <p:ext uri="{BB962C8B-B14F-4D97-AF65-F5344CB8AC3E}">
        <p14:creationId xmlns:p14="http://schemas.microsoft.com/office/powerpoint/2010/main" val="1342790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ext Left over Fullpage Im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5112"/>
            <a:ext cx="10462438" cy="6870201"/>
          </a:xfrm>
          <a:custGeom>
            <a:avLst/>
            <a:gdLst>
              <a:gd name="connsiteX0" fmla="*/ 0 w 12192000"/>
              <a:gd name="connsiteY0" fmla="*/ 0 h 6870201"/>
              <a:gd name="connsiteX1" fmla="*/ 12192000 w 12192000"/>
              <a:gd name="connsiteY1" fmla="*/ 0 h 6870201"/>
              <a:gd name="connsiteX2" fmla="*/ 12192000 w 12192000"/>
              <a:gd name="connsiteY2" fmla="*/ 6870201 h 6870201"/>
              <a:gd name="connsiteX3" fmla="*/ 0 w 12192000"/>
              <a:gd name="connsiteY3" fmla="*/ 6870201 h 6870201"/>
              <a:gd name="connsiteX4" fmla="*/ 0 w 12192000"/>
              <a:gd name="connsiteY4" fmla="*/ 0 h 6870201"/>
              <a:gd name="connsiteX0" fmla="*/ 0 w 12192000"/>
              <a:gd name="connsiteY0" fmla="*/ 0 h 6870201"/>
              <a:gd name="connsiteX1" fmla="*/ 10462438 w 12192000"/>
              <a:gd name="connsiteY1" fmla="*/ 7088 h 6870201"/>
              <a:gd name="connsiteX2" fmla="*/ 12192000 w 12192000"/>
              <a:gd name="connsiteY2" fmla="*/ 6870201 h 6870201"/>
              <a:gd name="connsiteX3" fmla="*/ 0 w 12192000"/>
              <a:gd name="connsiteY3" fmla="*/ 6870201 h 6870201"/>
              <a:gd name="connsiteX4" fmla="*/ 0 w 12192000"/>
              <a:gd name="connsiteY4" fmla="*/ 0 h 6870201"/>
              <a:gd name="connsiteX0" fmla="*/ 0 w 10462438"/>
              <a:gd name="connsiteY0" fmla="*/ 0 h 6870201"/>
              <a:gd name="connsiteX1" fmla="*/ 10462438 w 10462438"/>
              <a:gd name="connsiteY1" fmla="*/ 7088 h 6870201"/>
              <a:gd name="connsiteX2" fmla="*/ 3622159 w 10462438"/>
              <a:gd name="connsiteY2" fmla="*/ 6863113 h 6870201"/>
              <a:gd name="connsiteX3" fmla="*/ 0 w 10462438"/>
              <a:gd name="connsiteY3" fmla="*/ 6870201 h 6870201"/>
              <a:gd name="connsiteX4" fmla="*/ 0 w 10462438"/>
              <a:gd name="connsiteY4" fmla="*/ 0 h 687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2438" h="6870201">
                <a:moveTo>
                  <a:pt x="0" y="0"/>
                </a:moveTo>
                <a:lnTo>
                  <a:pt x="10462438" y="7088"/>
                </a:lnTo>
                <a:lnTo>
                  <a:pt x="3622159" y="6863113"/>
                </a:lnTo>
                <a:lnTo>
                  <a:pt x="0" y="6870201"/>
                </a:ln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929" y="5937483"/>
            <a:ext cx="441734" cy="475488"/>
          </a:xfrm>
          <a:prstGeom prst="rect">
            <a:avLst/>
          </a:prstGeom>
        </p:spPr>
      </p:pic>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12" name="Text Placeholder 6"/>
          <p:cNvSpPr>
            <a:spLocks noGrp="1"/>
          </p:cNvSpPr>
          <p:nvPr>
            <p:ph type="body" sz="quarter" idx="10" hasCustomPrompt="1"/>
          </p:nvPr>
        </p:nvSpPr>
        <p:spPr>
          <a:xfrm>
            <a:off x="318658" y="1438733"/>
            <a:ext cx="4945516" cy="3046988"/>
          </a:xfrm>
          <a:prstGeom prst="rect">
            <a:avLst/>
          </a:prstGeom>
        </p:spPr>
        <p:txBody>
          <a:bodyPr anchor="t">
            <a:noAutofit/>
          </a:bodyPr>
          <a:lstStyle>
            <a:lvl1pPr marL="0" indent="0">
              <a:buNone/>
              <a:defRPr sz="3200" baseline="0">
                <a:solidFill>
                  <a:schemeClr val="tx2">
                    <a:lumMod val="75000"/>
                  </a:schemeClr>
                </a:solidFill>
              </a:defRPr>
            </a:lvl1pPr>
          </a:lstStyle>
          <a:p>
            <a:pPr lvl="0"/>
            <a:r>
              <a:rPr lang="en-US"/>
              <a:t>Click here to add text with a max height of 6 lines.</a:t>
            </a:r>
          </a:p>
        </p:txBody>
      </p:sp>
      <p:sp>
        <p:nvSpPr>
          <p:cNvPr id="9" name="Title 1"/>
          <p:cNvSpPr>
            <a:spLocks noGrp="1"/>
          </p:cNvSpPr>
          <p:nvPr>
            <p:ph type="title" hasCustomPrompt="1"/>
          </p:nvPr>
        </p:nvSpPr>
        <p:spPr>
          <a:xfrm>
            <a:off x="320040" y="246888"/>
            <a:ext cx="8966464" cy="523220"/>
          </a:xfrm>
        </p:spPr>
        <p:txBody>
          <a:bodyPr>
            <a:noAutofit/>
          </a:bodyPr>
          <a:lstStyle/>
          <a:p>
            <a:r>
              <a:rPr lang="en-US"/>
              <a:t>Click to add title, 1 line max</a:t>
            </a:r>
          </a:p>
        </p:txBody>
      </p:sp>
    </p:spTree>
    <p:extLst>
      <p:ext uri="{BB962C8B-B14F-4D97-AF65-F5344CB8AC3E}">
        <p14:creationId xmlns:p14="http://schemas.microsoft.com/office/powerpoint/2010/main" val="163309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Right / Angled Image Left">
    <p:spTree>
      <p:nvGrpSpPr>
        <p:cNvPr id="1" name=""/>
        <p:cNvGrpSpPr/>
        <p:nvPr/>
      </p:nvGrpSpPr>
      <p:grpSpPr>
        <a:xfrm>
          <a:off x="0" y="0"/>
          <a:ext cx="0" cy="0"/>
          <a:chOff x="0" y="0"/>
          <a:chExt cx="0" cy="0"/>
        </a:xfrm>
      </p:grpSpPr>
      <p:sp>
        <p:nvSpPr>
          <p:cNvPr id="9"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855075" cy="6858000"/>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5075" h="6858000">
                <a:moveTo>
                  <a:pt x="0" y="0"/>
                </a:moveTo>
                <a:lnTo>
                  <a:pt x="8855075" y="0"/>
                </a:lnTo>
                <a:lnTo>
                  <a:pt x="8855075" y="423"/>
                </a:lnTo>
                <a:lnTo>
                  <a:pt x="2004302" y="6858000"/>
                </a:lnTo>
                <a:lnTo>
                  <a:pt x="0" y="685800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7" name="Text Placeholder 6"/>
          <p:cNvSpPr>
            <a:spLocks noGrp="1"/>
          </p:cNvSpPr>
          <p:nvPr>
            <p:ph type="body" sz="quarter" idx="10" hasCustomPrompt="1"/>
          </p:nvPr>
        </p:nvSpPr>
        <p:spPr>
          <a:xfrm>
            <a:off x="6498339" y="2757170"/>
            <a:ext cx="4945516" cy="3046988"/>
          </a:xfrm>
          <a:prstGeom prst="rect">
            <a:avLst/>
          </a:prstGeom>
        </p:spPr>
        <p:txBody>
          <a:bodyPr anchor="t">
            <a:noAutofit/>
          </a:bodyPr>
          <a:lstStyle>
            <a:lvl1pPr marL="0" indent="0">
              <a:buNone/>
              <a:defRPr sz="3200" baseline="0">
                <a:solidFill>
                  <a:schemeClr val="tx2">
                    <a:lumMod val="75000"/>
                  </a:schemeClr>
                </a:solidFill>
              </a:defRPr>
            </a:lvl1pPr>
          </a:lstStyle>
          <a:p>
            <a:pPr lvl="0"/>
            <a:r>
              <a:rPr lang="en-US"/>
              <a:t>Click here to add text with a max height of 6 lines.</a:t>
            </a:r>
          </a:p>
        </p:txBody>
      </p:sp>
    </p:spTree>
    <p:extLst>
      <p:ext uri="{BB962C8B-B14F-4D97-AF65-F5344CB8AC3E}">
        <p14:creationId xmlns:p14="http://schemas.microsoft.com/office/powerpoint/2010/main" val="22974192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 Right w/ Title / Angled Image Left">
    <p:spTree>
      <p:nvGrpSpPr>
        <p:cNvPr id="1" name=""/>
        <p:cNvGrpSpPr/>
        <p:nvPr/>
      </p:nvGrpSpPr>
      <p:grpSpPr>
        <a:xfrm>
          <a:off x="0" y="0"/>
          <a:ext cx="0" cy="0"/>
          <a:chOff x="0" y="0"/>
          <a:chExt cx="0" cy="0"/>
        </a:xfrm>
      </p:grpSpPr>
      <p:sp>
        <p:nvSpPr>
          <p:cNvPr id="9"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855075" cy="6858000"/>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5075" h="6858000">
                <a:moveTo>
                  <a:pt x="0" y="0"/>
                </a:moveTo>
                <a:lnTo>
                  <a:pt x="8855075" y="0"/>
                </a:lnTo>
                <a:lnTo>
                  <a:pt x="8855075" y="423"/>
                </a:lnTo>
                <a:lnTo>
                  <a:pt x="2004302" y="6858000"/>
                </a:lnTo>
                <a:lnTo>
                  <a:pt x="0" y="685800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7" name="Text Placeholder 6"/>
          <p:cNvSpPr>
            <a:spLocks noGrp="1"/>
          </p:cNvSpPr>
          <p:nvPr>
            <p:ph type="body" sz="quarter" idx="10" hasCustomPrompt="1"/>
          </p:nvPr>
        </p:nvSpPr>
        <p:spPr>
          <a:xfrm>
            <a:off x="6498339" y="3431621"/>
            <a:ext cx="4945516" cy="2677349"/>
          </a:xfrm>
          <a:prstGeom prst="rect">
            <a:avLst/>
          </a:prstGeom>
        </p:spPr>
        <p:txBody>
          <a:bodyPr anchor="t">
            <a:noAutofit/>
          </a:bodyPr>
          <a:lstStyle>
            <a:lvl1pPr marL="0" indent="0">
              <a:buNone/>
              <a:defRPr sz="2400" baseline="0">
                <a:solidFill>
                  <a:schemeClr val="tx2">
                    <a:lumMod val="75000"/>
                  </a:schemeClr>
                </a:solidFill>
              </a:defRPr>
            </a:lvl1pPr>
          </a:lstStyle>
          <a:p>
            <a:pPr lvl="0"/>
            <a:r>
              <a:rPr lang="en-US"/>
              <a:t>Click here to add text with a max height of 7 lines.</a:t>
            </a:r>
          </a:p>
        </p:txBody>
      </p:sp>
      <p:sp>
        <p:nvSpPr>
          <p:cNvPr id="4" name="Title 1"/>
          <p:cNvSpPr>
            <a:spLocks noGrp="1"/>
          </p:cNvSpPr>
          <p:nvPr>
            <p:ph type="title" hasCustomPrompt="1"/>
          </p:nvPr>
        </p:nvSpPr>
        <p:spPr>
          <a:xfrm>
            <a:off x="6498339" y="2678803"/>
            <a:ext cx="5032180" cy="523220"/>
          </a:xfrm>
        </p:spPr>
        <p:txBody>
          <a:bodyPr>
            <a:noAutofit/>
          </a:bodyPr>
          <a:lstStyle/>
          <a:p>
            <a:r>
              <a:rPr lang="en-US"/>
              <a:t>Click to add title, 1 line max</a:t>
            </a:r>
          </a:p>
        </p:txBody>
      </p:sp>
    </p:spTree>
    <p:extLst>
      <p:ext uri="{BB962C8B-B14F-4D97-AF65-F5344CB8AC3E}">
        <p14:creationId xmlns:p14="http://schemas.microsoft.com/office/powerpoint/2010/main" val="2007676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ext Right over Fullpage Im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reeform 2"/>
          <p:cNvSpPr/>
          <p:nvPr/>
        </p:nvSpPr>
        <p:spPr>
          <a:xfrm>
            <a:off x="1978152" y="0"/>
            <a:ext cx="10213848" cy="6858000"/>
          </a:xfrm>
          <a:custGeom>
            <a:avLst/>
            <a:gdLst>
              <a:gd name="connsiteX0" fmla="*/ 6858000 w 10213848"/>
              <a:gd name="connsiteY0" fmla="*/ 0 h 6858000"/>
              <a:gd name="connsiteX1" fmla="*/ 10213848 w 10213848"/>
              <a:gd name="connsiteY1" fmla="*/ 0 h 6858000"/>
              <a:gd name="connsiteX2" fmla="*/ 10213848 w 10213848"/>
              <a:gd name="connsiteY2" fmla="*/ 459125 h 6858000"/>
              <a:gd name="connsiteX3" fmla="*/ 10213848 w 10213848"/>
              <a:gd name="connsiteY3" fmla="*/ 4256070 h 6858000"/>
              <a:gd name="connsiteX4" fmla="*/ 10213848 w 10213848"/>
              <a:gd name="connsiteY4" fmla="*/ 6858000 h 6858000"/>
              <a:gd name="connsiteX5" fmla="*/ 7611918 w 10213848"/>
              <a:gd name="connsiteY5" fmla="*/ 6858000 h 6858000"/>
              <a:gd name="connsiteX6" fmla="*/ 2601931 w 10213848"/>
              <a:gd name="connsiteY6" fmla="*/ 6858000 h 6858000"/>
              <a:gd name="connsiteX7" fmla="*/ 0 w 10213848"/>
              <a:gd name="connsiteY7" fmla="*/ 6858000 h 6858000"/>
              <a:gd name="connsiteX8" fmla="*/ 2601931 w 10213848"/>
              <a:gd name="connsiteY8" fmla="*/ 4256070 h 6858000"/>
              <a:gd name="connsiteX9" fmla="*/ 6398876 w 10213848"/>
              <a:gd name="connsiteY9" fmla="*/ 459125 h 6858000"/>
              <a:gd name="connsiteX10" fmla="*/ 6858000 w 10213848"/>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3848" h="6858000">
                <a:moveTo>
                  <a:pt x="6858000" y="0"/>
                </a:moveTo>
                <a:lnTo>
                  <a:pt x="10213848" y="0"/>
                </a:lnTo>
                <a:lnTo>
                  <a:pt x="10213848" y="459125"/>
                </a:lnTo>
                <a:cubicBezTo>
                  <a:pt x="10213848" y="1724774"/>
                  <a:pt x="10213848" y="3108785"/>
                  <a:pt x="10213848" y="4256070"/>
                </a:cubicBezTo>
                <a:cubicBezTo>
                  <a:pt x="10213848" y="5749135"/>
                  <a:pt x="10213848" y="6858000"/>
                  <a:pt x="10213848" y="6858000"/>
                </a:cubicBezTo>
                <a:cubicBezTo>
                  <a:pt x="10213848" y="6858000"/>
                  <a:pt x="9104983" y="6858000"/>
                  <a:pt x="7611918" y="6858000"/>
                </a:cubicBezTo>
                <a:cubicBezTo>
                  <a:pt x="6082205" y="6858000"/>
                  <a:pt x="4131644" y="6858000"/>
                  <a:pt x="2601931" y="6858000"/>
                </a:cubicBezTo>
                <a:cubicBezTo>
                  <a:pt x="1108865" y="6858000"/>
                  <a:pt x="0" y="6858000"/>
                  <a:pt x="0" y="6858000"/>
                </a:cubicBezTo>
                <a:cubicBezTo>
                  <a:pt x="0" y="6858000"/>
                  <a:pt x="1108865" y="5749135"/>
                  <a:pt x="2601931" y="4256070"/>
                </a:cubicBezTo>
                <a:cubicBezTo>
                  <a:pt x="3749216" y="3108785"/>
                  <a:pt x="5133228" y="1724774"/>
                  <a:pt x="6398876" y="459125"/>
                </a:cubicBezTo>
                <a:lnTo>
                  <a:pt x="6858000" y="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7" name="Text Placeholder 6"/>
          <p:cNvSpPr>
            <a:spLocks noGrp="1"/>
          </p:cNvSpPr>
          <p:nvPr>
            <p:ph type="body" sz="quarter" idx="10" hasCustomPrompt="1"/>
          </p:nvPr>
        </p:nvSpPr>
        <p:spPr>
          <a:xfrm>
            <a:off x="6498339" y="2757170"/>
            <a:ext cx="4945516" cy="3046988"/>
          </a:xfrm>
          <a:prstGeom prst="rect">
            <a:avLst/>
          </a:prstGeom>
        </p:spPr>
        <p:txBody>
          <a:bodyPr anchor="t">
            <a:noAutofit/>
          </a:bodyPr>
          <a:lstStyle>
            <a:lvl1pPr marL="0" indent="0">
              <a:buNone/>
              <a:defRPr sz="3200" baseline="0">
                <a:solidFill>
                  <a:schemeClr val="tx2">
                    <a:lumMod val="75000"/>
                  </a:schemeClr>
                </a:solidFill>
              </a:defRPr>
            </a:lvl1pPr>
          </a:lstStyle>
          <a:p>
            <a:pPr lvl="0"/>
            <a:r>
              <a:rPr lang="en-US"/>
              <a:t>Click here to add text with a max height of 6 lines.</a:t>
            </a:r>
          </a:p>
        </p:txBody>
      </p:sp>
    </p:spTree>
    <p:extLst>
      <p:ext uri="{BB962C8B-B14F-4D97-AF65-F5344CB8AC3E}">
        <p14:creationId xmlns:p14="http://schemas.microsoft.com/office/powerpoint/2010/main" val="26658889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ext Right w/ Title over Fullpage Im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reeform 2"/>
          <p:cNvSpPr/>
          <p:nvPr/>
        </p:nvSpPr>
        <p:spPr>
          <a:xfrm>
            <a:off x="1978152" y="0"/>
            <a:ext cx="10213848" cy="6858000"/>
          </a:xfrm>
          <a:custGeom>
            <a:avLst/>
            <a:gdLst>
              <a:gd name="connsiteX0" fmla="*/ 6858000 w 10213848"/>
              <a:gd name="connsiteY0" fmla="*/ 0 h 6858000"/>
              <a:gd name="connsiteX1" fmla="*/ 10213848 w 10213848"/>
              <a:gd name="connsiteY1" fmla="*/ 0 h 6858000"/>
              <a:gd name="connsiteX2" fmla="*/ 10213848 w 10213848"/>
              <a:gd name="connsiteY2" fmla="*/ 459125 h 6858000"/>
              <a:gd name="connsiteX3" fmla="*/ 10213848 w 10213848"/>
              <a:gd name="connsiteY3" fmla="*/ 4256070 h 6858000"/>
              <a:gd name="connsiteX4" fmla="*/ 10213848 w 10213848"/>
              <a:gd name="connsiteY4" fmla="*/ 6858000 h 6858000"/>
              <a:gd name="connsiteX5" fmla="*/ 7611918 w 10213848"/>
              <a:gd name="connsiteY5" fmla="*/ 6858000 h 6858000"/>
              <a:gd name="connsiteX6" fmla="*/ 2601931 w 10213848"/>
              <a:gd name="connsiteY6" fmla="*/ 6858000 h 6858000"/>
              <a:gd name="connsiteX7" fmla="*/ 0 w 10213848"/>
              <a:gd name="connsiteY7" fmla="*/ 6858000 h 6858000"/>
              <a:gd name="connsiteX8" fmla="*/ 2601931 w 10213848"/>
              <a:gd name="connsiteY8" fmla="*/ 4256070 h 6858000"/>
              <a:gd name="connsiteX9" fmla="*/ 6398876 w 10213848"/>
              <a:gd name="connsiteY9" fmla="*/ 459125 h 6858000"/>
              <a:gd name="connsiteX10" fmla="*/ 6858000 w 10213848"/>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3848" h="6858000">
                <a:moveTo>
                  <a:pt x="6858000" y="0"/>
                </a:moveTo>
                <a:lnTo>
                  <a:pt x="10213848" y="0"/>
                </a:lnTo>
                <a:lnTo>
                  <a:pt x="10213848" y="459125"/>
                </a:lnTo>
                <a:cubicBezTo>
                  <a:pt x="10213848" y="1724774"/>
                  <a:pt x="10213848" y="3108785"/>
                  <a:pt x="10213848" y="4256070"/>
                </a:cubicBezTo>
                <a:cubicBezTo>
                  <a:pt x="10213848" y="5749135"/>
                  <a:pt x="10213848" y="6858000"/>
                  <a:pt x="10213848" y="6858000"/>
                </a:cubicBezTo>
                <a:cubicBezTo>
                  <a:pt x="10213848" y="6858000"/>
                  <a:pt x="9104983" y="6858000"/>
                  <a:pt x="7611918" y="6858000"/>
                </a:cubicBezTo>
                <a:cubicBezTo>
                  <a:pt x="6082205" y="6858000"/>
                  <a:pt x="4131644" y="6858000"/>
                  <a:pt x="2601931" y="6858000"/>
                </a:cubicBezTo>
                <a:cubicBezTo>
                  <a:pt x="1108865" y="6858000"/>
                  <a:pt x="0" y="6858000"/>
                  <a:pt x="0" y="6858000"/>
                </a:cubicBezTo>
                <a:cubicBezTo>
                  <a:pt x="0" y="6858000"/>
                  <a:pt x="1108865" y="5749135"/>
                  <a:pt x="2601931" y="4256070"/>
                </a:cubicBezTo>
                <a:cubicBezTo>
                  <a:pt x="3749216" y="3108785"/>
                  <a:pt x="5133228" y="1724774"/>
                  <a:pt x="6398876" y="459125"/>
                </a:cubicBezTo>
                <a:lnTo>
                  <a:pt x="6858000" y="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6" name="Text Placeholder 6"/>
          <p:cNvSpPr>
            <a:spLocks noGrp="1"/>
          </p:cNvSpPr>
          <p:nvPr>
            <p:ph type="body" sz="quarter" idx="10" hasCustomPrompt="1"/>
          </p:nvPr>
        </p:nvSpPr>
        <p:spPr>
          <a:xfrm>
            <a:off x="6498339" y="3431621"/>
            <a:ext cx="4945516" cy="2677349"/>
          </a:xfrm>
          <a:prstGeom prst="rect">
            <a:avLst/>
          </a:prstGeom>
        </p:spPr>
        <p:txBody>
          <a:bodyPr anchor="t">
            <a:noAutofit/>
          </a:bodyPr>
          <a:lstStyle>
            <a:lvl1pPr marL="0" indent="0">
              <a:buNone/>
              <a:defRPr sz="2400" baseline="0">
                <a:solidFill>
                  <a:schemeClr val="tx2">
                    <a:lumMod val="75000"/>
                  </a:schemeClr>
                </a:solidFill>
              </a:defRPr>
            </a:lvl1pPr>
          </a:lstStyle>
          <a:p>
            <a:pPr lvl="0"/>
            <a:r>
              <a:rPr lang="en-US"/>
              <a:t>Click here to add text with a max height of 7 lines.</a:t>
            </a:r>
          </a:p>
        </p:txBody>
      </p:sp>
      <p:sp>
        <p:nvSpPr>
          <p:cNvPr id="8" name="Title 1"/>
          <p:cNvSpPr>
            <a:spLocks noGrp="1"/>
          </p:cNvSpPr>
          <p:nvPr>
            <p:ph type="title" hasCustomPrompt="1"/>
          </p:nvPr>
        </p:nvSpPr>
        <p:spPr>
          <a:xfrm>
            <a:off x="6498339" y="2678803"/>
            <a:ext cx="5032180" cy="523220"/>
          </a:xfrm>
        </p:spPr>
        <p:txBody>
          <a:bodyPr>
            <a:noAutofit/>
          </a:bodyPr>
          <a:lstStyle/>
          <a:p>
            <a:r>
              <a:rPr lang="en-US"/>
              <a:t>Click to add title, 1 line max</a:t>
            </a:r>
          </a:p>
        </p:txBody>
      </p:sp>
    </p:spTree>
    <p:extLst>
      <p:ext uri="{BB962C8B-B14F-4D97-AF65-F5344CB8AC3E}">
        <p14:creationId xmlns:p14="http://schemas.microsoft.com/office/powerpoint/2010/main" val="2300589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Cover w/ Editable Photo-Co-Brande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 y="3429001"/>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09600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5"/>
          <p:cNvSpPr>
            <a:spLocks noChangeAspect="1"/>
          </p:cNvSpPr>
          <p:nvPr/>
        </p:nvSpPr>
        <p:spPr bwMode="auto">
          <a:xfrm>
            <a:off x="11631508" y="2868509"/>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Subtitle 2"/>
          <p:cNvSpPr>
            <a:spLocks noGrp="1"/>
          </p:cNvSpPr>
          <p:nvPr>
            <p:ph type="subTitle" idx="1" hasCustomPrompt="1"/>
          </p:nvPr>
        </p:nvSpPr>
        <p:spPr>
          <a:xfrm>
            <a:off x="3610880" y="4882614"/>
            <a:ext cx="8122809" cy="369332"/>
          </a:xfrm>
          <a:prstGeom prst="rect">
            <a:avLst/>
          </a:prstGeom>
        </p:spPr>
        <p:txBody>
          <a:bodyPr wrap="square" lIns="91440" anchor="t">
            <a:spAutoFit/>
          </a:bodyPr>
          <a:lstStyle>
            <a:lvl1pPr marL="0" indent="0" algn="l">
              <a:buNone/>
              <a:defRPr sz="1800" b="0" cap="none" baseline="0">
                <a:solidFill>
                  <a:schemeClr val="accent2">
                    <a:lumMod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Subtitle goes here</a:t>
            </a:r>
          </a:p>
        </p:txBody>
      </p:sp>
      <p:sp>
        <p:nvSpPr>
          <p:cNvPr id="16" name="Title 1"/>
          <p:cNvSpPr>
            <a:spLocks noGrp="1"/>
          </p:cNvSpPr>
          <p:nvPr>
            <p:ph type="title" hasCustomPrompt="1"/>
          </p:nvPr>
        </p:nvSpPr>
        <p:spPr>
          <a:xfrm>
            <a:off x="3610880" y="3634883"/>
            <a:ext cx="8122809" cy="1221932"/>
          </a:xfrm>
          <a:prstGeom prst="rect">
            <a:avLst/>
          </a:prstGeom>
        </p:spPr>
        <p:txBody>
          <a:bodyPr lIns="91440" anchor="b" anchorCtr="0">
            <a:noAutofit/>
          </a:bodyPr>
          <a:lstStyle>
            <a:lvl1pPr>
              <a:defRPr sz="3200"/>
            </a:lvl1pPr>
          </a:lstStyle>
          <a:p>
            <a:r>
              <a:rPr lang="en-US"/>
              <a:t>Title of the presentation goes here with a max height of two lines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914" y="6008878"/>
            <a:ext cx="2743200" cy="470916"/>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914" y="6008878"/>
            <a:ext cx="2743200" cy="470916"/>
          </a:xfrm>
          <a:prstGeom prst="rect">
            <a:avLst/>
          </a:prstGeom>
        </p:spPr>
      </p:pic>
      <p:sp>
        <p:nvSpPr>
          <p:cNvPr id="19" name="Text Placeholder 6"/>
          <p:cNvSpPr>
            <a:spLocks noGrp="1"/>
          </p:cNvSpPr>
          <p:nvPr>
            <p:ph type="body" sz="quarter" idx="14" hasCustomPrompt="1"/>
          </p:nvPr>
        </p:nvSpPr>
        <p:spPr>
          <a:xfrm>
            <a:off x="8883696" y="6136984"/>
            <a:ext cx="2849994" cy="363176"/>
          </a:xfrm>
          <a:prstGeom prst="rect">
            <a:avLst/>
          </a:prstGeom>
        </p:spPr>
        <p:txBody>
          <a:bodyPr wrap="square" lIns="91440" anchor="ctr" anchorCtr="0">
            <a:spAutoFit/>
          </a:bodyPr>
          <a:lstStyle>
            <a:lvl1pPr marL="0" indent="0" algn="r">
              <a:buNone/>
              <a:defRPr sz="1600" baseline="0">
                <a:solidFill>
                  <a:schemeClr val="accent1"/>
                </a:solidFill>
                <a:latin typeface="+mn-lt"/>
              </a:defRPr>
            </a:lvl1pPr>
          </a:lstStyle>
          <a:p>
            <a:pPr lvl="0"/>
            <a:r>
              <a:rPr lang="en-US"/>
              <a:t>Month 00, 0000</a:t>
            </a:r>
          </a:p>
        </p:txBody>
      </p:sp>
      <p:sp>
        <p:nvSpPr>
          <p:cNvPr id="14" name="Text Placeholder 2"/>
          <p:cNvSpPr>
            <a:spLocks noGrp="1"/>
          </p:cNvSpPr>
          <p:nvPr>
            <p:ph type="body" sz="quarter" idx="15" hasCustomPrompt="1"/>
          </p:nvPr>
        </p:nvSpPr>
        <p:spPr>
          <a:xfrm>
            <a:off x="457406" y="3729177"/>
            <a:ext cx="2743200" cy="1811365"/>
          </a:xfrm>
          <a:prstGeom prst="rect">
            <a:avLst/>
          </a:prstGeom>
          <a:solidFill>
            <a:schemeClr val="accent4">
              <a:lumMod val="20000"/>
              <a:lumOff val="80000"/>
              <a:alpha val="50000"/>
            </a:schemeClr>
          </a:solidFill>
        </p:spPr>
        <p:txBody>
          <a:bodyPr>
            <a:normAutofit/>
          </a:bodyPr>
          <a:lstStyle>
            <a:lvl1pPr marL="0" indent="0">
              <a:buNone/>
              <a:defRPr sz="1100" b="0" baseline="0">
                <a:solidFill>
                  <a:schemeClr val="accent4"/>
                </a:solidFill>
              </a:defRPr>
            </a:lvl1pPr>
          </a:lstStyle>
          <a:p>
            <a:pPr lvl="0"/>
            <a:r>
              <a:rPr lang="en-US"/>
              <a:t>TIP: DELETE BEFORE PRESENTING!</a:t>
            </a:r>
            <a:br>
              <a:rPr lang="en-US"/>
            </a:br>
            <a:r>
              <a:rPr lang="en-US"/>
              <a:t>Use this space to insert partner logos. Be careful to size the logos so that they appear similar in scale to the BerryDunn logo – no one logo should dominate.</a:t>
            </a:r>
          </a:p>
        </p:txBody>
      </p:sp>
    </p:spTree>
    <p:extLst>
      <p:ext uri="{BB962C8B-B14F-4D97-AF65-F5344CB8AC3E}">
        <p14:creationId xmlns:p14="http://schemas.microsoft.com/office/powerpoint/2010/main" val="859513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ull Page Image - editabl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Tree>
    <p:extLst>
      <p:ext uri="{BB962C8B-B14F-4D97-AF65-F5344CB8AC3E}">
        <p14:creationId xmlns:p14="http://schemas.microsoft.com/office/powerpoint/2010/main" val="19617345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ullpage Image w/ Callout - Editabl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Freeform 9"/>
          <p:cNvSpPr/>
          <p:nvPr/>
        </p:nvSpPr>
        <p:spPr>
          <a:xfrm>
            <a:off x="0" y="956102"/>
            <a:ext cx="7417100" cy="2097340"/>
          </a:xfrm>
          <a:custGeom>
            <a:avLst/>
            <a:gdLst>
              <a:gd name="connsiteX0" fmla="*/ 0 w 7417100"/>
              <a:gd name="connsiteY0" fmla="*/ 0 h 2097340"/>
              <a:gd name="connsiteX1" fmla="*/ 2237014 w 7417100"/>
              <a:gd name="connsiteY1" fmla="*/ 0 h 2097340"/>
              <a:gd name="connsiteX2" fmla="*/ 2237014 w 7417100"/>
              <a:gd name="connsiteY2" fmla="*/ 1 h 2097340"/>
              <a:gd name="connsiteX3" fmla="*/ 2701257 w 7417100"/>
              <a:gd name="connsiteY3" fmla="*/ 1 h 2097340"/>
              <a:gd name="connsiteX4" fmla="*/ 7417100 w 7417100"/>
              <a:gd name="connsiteY4" fmla="*/ 1 h 2097340"/>
              <a:gd name="connsiteX5" fmla="*/ 7315524 w 7417100"/>
              <a:gd name="connsiteY5" fmla="*/ 101577 h 2097340"/>
              <a:gd name="connsiteX6" fmla="*/ 5756210 w 7417100"/>
              <a:gd name="connsiteY6" fmla="*/ 1660892 h 2097340"/>
              <a:gd name="connsiteX7" fmla="*/ 5323657 w 7417100"/>
              <a:gd name="connsiteY7" fmla="*/ 2093442 h 2097340"/>
              <a:gd name="connsiteX8" fmla="*/ 2701257 w 7417100"/>
              <a:gd name="connsiteY8" fmla="*/ 2093442 h 2097340"/>
              <a:gd name="connsiteX9" fmla="*/ 2701257 w 7417100"/>
              <a:gd name="connsiteY9" fmla="*/ 2097340 h 2097340"/>
              <a:gd name="connsiteX10" fmla="*/ 2237014 w 7417100"/>
              <a:gd name="connsiteY10" fmla="*/ 2097340 h 2097340"/>
              <a:gd name="connsiteX11" fmla="*/ 407782 w 7417100"/>
              <a:gd name="connsiteY11" fmla="*/ 2097340 h 2097340"/>
              <a:gd name="connsiteX12" fmla="*/ 0 w 7417100"/>
              <a:gd name="connsiteY12" fmla="*/ 2097340 h 209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7100" h="2097340">
                <a:moveTo>
                  <a:pt x="0" y="0"/>
                </a:moveTo>
                <a:lnTo>
                  <a:pt x="2237014" y="0"/>
                </a:lnTo>
                <a:lnTo>
                  <a:pt x="2237014" y="1"/>
                </a:lnTo>
                <a:lnTo>
                  <a:pt x="2701257" y="1"/>
                </a:lnTo>
                <a:lnTo>
                  <a:pt x="7417100" y="1"/>
                </a:lnTo>
                <a:lnTo>
                  <a:pt x="7315524" y="101577"/>
                </a:lnTo>
                <a:cubicBezTo>
                  <a:pt x="6819869" y="597234"/>
                  <a:pt x="6288040" y="1129062"/>
                  <a:pt x="5756210" y="1660892"/>
                </a:cubicBezTo>
                <a:lnTo>
                  <a:pt x="5323657" y="2093442"/>
                </a:lnTo>
                <a:lnTo>
                  <a:pt x="2701257" y="2093442"/>
                </a:lnTo>
                <a:lnTo>
                  <a:pt x="2701257" y="2097340"/>
                </a:lnTo>
                <a:lnTo>
                  <a:pt x="2237014" y="2097340"/>
                </a:lnTo>
                <a:lnTo>
                  <a:pt x="407782" y="2097340"/>
                </a:lnTo>
                <a:lnTo>
                  <a:pt x="0" y="20973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8" name="Text Placeholder 6"/>
          <p:cNvSpPr>
            <a:spLocks noGrp="1"/>
          </p:cNvSpPr>
          <p:nvPr>
            <p:ph type="body" sz="quarter" idx="10" hasCustomPrompt="1"/>
          </p:nvPr>
        </p:nvSpPr>
        <p:spPr>
          <a:xfrm>
            <a:off x="342464" y="1219942"/>
            <a:ext cx="4996975" cy="1569660"/>
          </a:xfrm>
          <a:prstGeom prst="rect">
            <a:avLst/>
          </a:prstGeom>
        </p:spPr>
        <p:txBody>
          <a:bodyPr anchor="t">
            <a:noAutofit/>
          </a:bodyPr>
          <a:lstStyle>
            <a:lvl1pPr marL="0" indent="0">
              <a:buNone/>
              <a:defRPr sz="3200" baseline="0">
                <a:solidFill>
                  <a:schemeClr val="bg1"/>
                </a:solidFill>
              </a:defRPr>
            </a:lvl1pPr>
          </a:lstStyle>
          <a:p>
            <a:pPr lvl="0"/>
            <a:r>
              <a:rPr lang="en-US"/>
              <a:t>Click to add caption/ callout text here. Keep it simple. Max height 3 lines.</a:t>
            </a:r>
          </a:p>
        </p:txBody>
      </p:sp>
    </p:spTree>
    <p:extLst>
      <p:ext uri="{BB962C8B-B14F-4D97-AF65-F5344CB8AC3E}">
        <p14:creationId xmlns:p14="http://schemas.microsoft.com/office/powerpoint/2010/main" val="40962848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mall images (5)">
    <p:spTree>
      <p:nvGrpSpPr>
        <p:cNvPr id="1" name=""/>
        <p:cNvGrpSpPr/>
        <p:nvPr/>
      </p:nvGrpSpPr>
      <p:grpSpPr>
        <a:xfrm>
          <a:off x="0" y="0"/>
          <a:ext cx="0" cy="0"/>
          <a:chOff x="0" y="0"/>
          <a:chExt cx="0" cy="0"/>
        </a:xfrm>
      </p:grpSpPr>
      <p:sp>
        <p:nvSpPr>
          <p:cNvPr id="17" name="Picture Placeholder 16"/>
          <p:cNvSpPr>
            <a:spLocks noGrp="1"/>
          </p:cNvSpPr>
          <p:nvPr>
            <p:ph type="pic" sz="quarter" idx="12" hasCustomPrompt="1"/>
          </p:nvPr>
        </p:nvSpPr>
        <p:spPr>
          <a:xfrm>
            <a:off x="0" y="2702152"/>
            <a:ext cx="2286000" cy="2743200"/>
          </a:xfrm>
          <a:prstGeom prst="rect">
            <a:avLst/>
          </a:prstGeom>
          <a:solidFill>
            <a:schemeClr val="accent2">
              <a:lumMod val="20000"/>
              <a:lumOff val="80000"/>
            </a:schemeClr>
          </a:solidFill>
        </p:spPr>
        <p:txBody>
          <a:bodyPr/>
          <a:lstStyle>
            <a:lvl1pPr marL="0" indent="0">
              <a:lnSpc>
                <a:spcPct val="100000"/>
              </a:lnSpc>
              <a:spcBef>
                <a:spcPts val="0"/>
              </a:spcBef>
              <a:spcAft>
                <a:spcPts val="0"/>
              </a:spcAft>
              <a:buFontTx/>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18" name="Picture Placeholder 16"/>
          <p:cNvSpPr>
            <a:spLocks noGrp="1"/>
          </p:cNvSpPr>
          <p:nvPr>
            <p:ph type="pic" sz="quarter" idx="13" hasCustomPrompt="1"/>
          </p:nvPr>
        </p:nvSpPr>
        <p:spPr>
          <a:xfrm>
            <a:off x="2476500" y="2702152"/>
            <a:ext cx="2286000" cy="2743200"/>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19" name="Picture Placeholder 16"/>
          <p:cNvSpPr>
            <a:spLocks noGrp="1"/>
          </p:cNvSpPr>
          <p:nvPr>
            <p:ph type="pic" sz="quarter" idx="14" hasCustomPrompt="1"/>
          </p:nvPr>
        </p:nvSpPr>
        <p:spPr>
          <a:xfrm>
            <a:off x="4953000" y="2702152"/>
            <a:ext cx="2286000" cy="2743200"/>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20" name="Picture Placeholder 16"/>
          <p:cNvSpPr>
            <a:spLocks noGrp="1"/>
          </p:cNvSpPr>
          <p:nvPr>
            <p:ph type="pic" sz="quarter" idx="15" hasCustomPrompt="1"/>
          </p:nvPr>
        </p:nvSpPr>
        <p:spPr>
          <a:xfrm>
            <a:off x="7429500" y="2702152"/>
            <a:ext cx="2286000" cy="2743200"/>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21" name="Picture Placeholder 16"/>
          <p:cNvSpPr>
            <a:spLocks noGrp="1"/>
          </p:cNvSpPr>
          <p:nvPr>
            <p:ph type="pic" sz="quarter" idx="16" hasCustomPrompt="1"/>
          </p:nvPr>
        </p:nvSpPr>
        <p:spPr>
          <a:xfrm>
            <a:off x="9906000" y="2702152"/>
            <a:ext cx="2286000" cy="2743200"/>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23" name="Text Placeholder 22"/>
          <p:cNvSpPr>
            <a:spLocks noGrp="1"/>
          </p:cNvSpPr>
          <p:nvPr>
            <p:ph type="body" sz="quarter" idx="17" hasCustomPrompt="1"/>
          </p:nvPr>
        </p:nvSpPr>
        <p:spPr>
          <a:xfrm>
            <a:off x="319088" y="1233488"/>
            <a:ext cx="11553825" cy="1101725"/>
          </a:xfrm>
          <a:prstGeom prst="rect">
            <a:avLst/>
          </a:prstGeom>
        </p:spPr>
        <p:txBody>
          <a:bodyPr/>
          <a:lstStyle>
            <a:lvl1pPr marL="0" indent="0">
              <a:buFont typeface="Arial" panose="020B0604020202020204" pitchFamily="34" charset="0"/>
              <a:buNone/>
              <a:defRPr/>
            </a:lvl1pPr>
            <a:lvl2pPr marL="243000" indent="0">
              <a:buNone/>
              <a:defRPr/>
            </a:lvl2pPr>
            <a:lvl3pPr marL="472500" indent="0">
              <a:buNone/>
              <a:defRPr/>
            </a:lvl3pPr>
            <a:lvl4pPr marL="756000" indent="0">
              <a:buNone/>
              <a:defRPr/>
            </a:lvl4pPr>
            <a:lvl5pPr marL="1026000" indent="0">
              <a:buNone/>
              <a:defRPr/>
            </a:lvl5pPr>
          </a:lstStyle>
          <a:p>
            <a:pPr lvl="0"/>
            <a:r>
              <a:rPr lang="en-US"/>
              <a:t>Click to add text, 2 lines max</a:t>
            </a:r>
          </a:p>
        </p:txBody>
      </p:sp>
      <p:sp>
        <p:nvSpPr>
          <p:cNvPr id="9" name="Title 1"/>
          <p:cNvSpPr>
            <a:spLocks noGrp="1"/>
          </p:cNvSpPr>
          <p:nvPr>
            <p:ph type="title" hasCustomPrompt="1"/>
          </p:nvPr>
        </p:nvSpPr>
        <p:spPr>
          <a:xfrm>
            <a:off x="320040" y="246888"/>
            <a:ext cx="11554684" cy="523220"/>
          </a:xfrm>
        </p:spPr>
        <p:txBody>
          <a:bodyPr>
            <a:noAutofit/>
          </a:bodyPr>
          <a:lstStyle/>
          <a:p>
            <a:r>
              <a:rPr lang="en-US"/>
              <a:t>Click to edit add title, 1 line max</a:t>
            </a:r>
          </a:p>
        </p:txBody>
      </p:sp>
    </p:spTree>
    <p:extLst>
      <p:ext uri="{BB962C8B-B14F-4D97-AF65-F5344CB8AC3E}">
        <p14:creationId xmlns:p14="http://schemas.microsoft.com/office/powerpoint/2010/main" val="27153300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mall images (3) w/ Captions">
    <p:spTree>
      <p:nvGrpSpPr>
        <p:cNvPr id="1" name=""/>
        <p:cNvGrpSpPr/>
        <p:nvPr/>
      </p:nvGrpSpPr>
      <p:grpSpPr>
        <a:xfrm>
          <a:off x="0" y="0"/>
          <a:ext cx="0" cy="0"/>
          <a:chOff x="0" y="0"/>
          <a:chExt cx="0" cy="0"/>
        </a:xfrm>
      </p:grpSpPr>
      <p:sp>
        <p:nvSpPr>
          <p:cNvPr id="19" name="Picture Placeholder 16"/>
          <p:cNvSpPr>
            <a:spLocks noGrp="1"/>
          </p:cNvSpPr>
          <p:nvPr>
            <p:ph type="pic" sz="quarter" idx="14" hasCustomPrompt="1"/>
          </p:nvPr>
        </p:nvSpPr>
        <p:spPr>
          <a:xfrm>
            <a:off x="4633406" y="1228458"/>
            <a:ext cx="2286000" cy="2286000"/>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20" name="Picture Placeholder 16"/>
          <p:cNvSpPr>
            <a:spLocks noGrp="1"/>
          </p:cNvSpPr>
          <p:nvPr>
            <p:ph type="pic" sz="quarter" idx="15" hasCustomPrompt="1"/>
          </p:nvPr>
        </p:nvSpPr>
        <p:spPr>
          <a:xfrm>
            <a:off x="7109906" y="1228458"/>
            <a:ext cx="2286000" cy="2286000"/>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21" name="Picture Placeholder 16"/>
          <p:cNvSpPr>
            <a:spLocks noGrp="1"/>
          </p:cNvSpPr>
          <p:nvPr>
            <p:ph type="pic" sz="quarter" idx="16" hasCustomPrompt="1"/>
          </p:nvPr>
        </p:nvSpPr>
        <p:spPr>
          <a:xfrm>
            <a:off x="9586406" y="1228458"/>
            <a:ext cx="2286000" cy="2286000"/>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23" name="Text Placeholder 22"/>
          <p:cNvSpPr>
            <a:spLocks noGrp="1"/>
          </p:cNvSpPr>
          <p:nvPr>
            <p:ph type="body" sz="quarter" idx="17" hasCustomPrompt="1"/>
          </p:nvPr>
        </p:nvSpPr>
        <p:spPr>
          <a:xfrm>
            <a:off x="319088" y="1233488"/>
            <a:ext cx="3738007" cy="2280970"/>
          </a:xfrm>
          <a:prstGeom prst="rect">
            <a:avLst/>
          </a:prstGeom>
        </p:spPr>
        <p:txBody>
          <a:bodyPr/>
          <a:lstStyle>
            <a:lvl1pPr marL="0" indent="0">
              <a:buFont typeface="Arial" panose="020B0604020202020204" pitchFamily="34" charset="0"/>
              <a:buNone/>
              <a:defRPr/>
            </a:lvl1pPr>
            <a:lvl2pPr marL="243000" indent="0">
              <a:buNone/>
              <a:defRPr/>
            </a:lvl2pPr>
            <a:lvl3pPr marL="472500" indent="0">
              <a:buNone/>
              <a:defRPr/>
            </a:lvl3pPr>
            <a:lvl4pPr marL="756000" indent="0">
              <a:buNone/>
              <a:defRPr/>
            </a:lvl4pPr>
            <a:lvl5pPr marL="1026000" indent="0">
              <a:buNone/>
              <a:defRPr/>
            </a:lvl5pPr>
          </a:lstStyle>
          <a:p>
            <a:pPr lvl="0"/>
            <a:r>
              <a:rPr lang="en-US"/>
              <a:t>Click to add text, </a:t>
            </a:r>
            <a:br>
              <a:rPr lang="en-US"/>
            </a:br>
            <a:r>
              <a:rPr lang="en-US"/>
              <a:t>5 lines max</a:t>
            </a:r>
          </a:p>
        </p:txBody>
      </p:sp>
      <p:sp>
        <p:nvSpPr>
          <p:cNvPr id="8" name="Text Placeholder 7"/>
          <p:cNvSpPr>
            <a:spLocks noGrp="1"/>
          </p:cNvSpPr>
          <p:nvPr>
            <p:ph type="body" sz="quarter" idx="18" hasCustomPrompt="1"/>
          </p:nvPr>
        </p:nvSpPr>
        <p:spPr>
          <a:xfrm>
            <a:off x="7110413" y="3732213"/>
            <a:ext cx="2286000" cy="1479550"/>
          </a:xfrm>
          <a:prstGeom prst="rect">
            <a:avLst/>
          </a:prstGeom>
        </p:spPr>
        <p:txBody>
          <a:bodyPr/>
          <a:lstStyle>
            <a:lvl1pPr marL="0" indent="0">
              <a:buFontTx/>
              <a:buNone/>
              <a:defRPr sz="1800">
                <a:solidFill>
                  <a:schemeClr val="tx2"/>
                </a:solidFill>
              </a:defRPr>
            </a:lvl1pPr>
            <a:lvl2pPr marL="243000" indent="0">
              <a:buFontTx/>
              <a:buNone/>
              <a:defRPr sz="1800"/>
            </a:lvl2pPr>
            <a:lvl3pPr marL="472500" indent="0">
              <a:buFontTx/>
              <a:buNone/>
              <a:defRPr sz="1800"/>
            </a:lvl3pPr>
            <a:lvl4pPr marL="756000" indent="0">
              <a:buFontTx/>
              <a:buNone/>
              <a:defRPr sz="1800"/>
            </a:lvl4pPr>
            <a:lvl5pPr marL="1026000" indent="0">
              <a:buFontTx/>
              <a:buNone/>
              <a:defRPr sz="1800"/>
            </a:lvl5pPr>
          </a:lstStyle>
          <a:p>
            <a:pPr lvl="0"/>
            <a:r>
              <a:rPr lang="en-US"/>
              <a:t>Click here to add a short image caption (5 lines max)</a:t>
            </a:r>
          </a:p>
        </p:txBody>
      </p:sp>
      <p:sp>
        <p:nvSpPr>
          <p:cNvPr id="22" name="Text Placeholder 7"/>
          <p:cNvSpPr>
            <a:spLocks noGrp="1"/>
          </p:cNvSpPr>
          <p:nvPr>
            <p:ph type="body" sz="quarter" idx="19" hasCustomPrompt="1"/>
          </p:nvPr>
        </p:nvSpPr>
        <p:spPr>
          <a:xfrm>
            <a:off x="9586406" y="3731555"/>
            <a:ext cx="2286000" cy="1479550"/>
          </a:xfrm>
          <a:prstGeom prst="rect">
            <a:avLst/>
          </a:prstGeom>
        </p:spPr>
        <p:txBody>
          <a:bodyPr/>
          <a:lstStyle>
            <a:lvl1pPr marL="0" indent="0">
              <a:buFontTx/>
              <a:buNone/>
              <a:defRPr sz="1800">
                <a:solidFill>
                  <a:schemeClr val="tx2"/>
                </a:solidFill>
              </a:defRPr>
            </a:lvl1pPr>
            <a:lvl2pPr marL="243000" indent="0">
              <a:buFontTx/>
              <a:buNone/>
              <a:defRPr sz="1800"/>
            </a:lvl2pPr>
            <a:lvl3pPr marL="472500" indent="0">
              <a:buFontTx/>
              <a:buNone/>
              <a:defRPr sz="1800"/>
            </a:lvl3pPr>
            <a:lvl4pPr marL="756000" indent="0">
              <a:buFontTx/>
              <a:buNone/>
              <a:defRPr sz="1800"/>
            </a:lvl4pPr>
            <a:lvl5pPr marL="1026000" indent="0">
              <a:buFontTx/>
              <a:buNone/>
              <a:defRPr sz="1800"/>
            </a:lvl5pPr>
          </a:lstStyle>
          <a:p>
            <a:pPr lvl="0"/>
            <a:r>
              <a:rPr lang="en-US"/>
              <a:t>Click here to add a short image caption (5 lines max)</a:t>
            </a:r>
          </a:p>
        </p:txBody>
      </p:sp>
      <p:sp>
        <p:nvSpPr>
          <p:cNvPr id="24" name="Text Placeholder 7"/>
          <p:cNvSpPr>
            <a:spLocks noGrp="1"/>
          </p:cNvSpPr>
          <p:nvPr>
            <p:ph type="body" sz="quarter" idx="20" hasCustomPrompt="1"/>
          </p:nvPr>
        </p:nvSpPr>
        <p:spPr>
          <a:xfrm>
            <a:off x="4633406" y="3731555"/>
            <a:ext cx="2286000" cy="1479550"/>
          </a:xfrm>
          <a:prstGeom prst="rect">
            <a:avLst/>
          </a:prstGeom>
        </p:spPr>
        <p:txBody>
          <a:bodyPr/>
          <a:lstStyle>
            <a:lvl1pPr marL="0" indent="0">
              <a:buFontTx/>
              <a:buNone/>
              <a:defRPr sz="1800">
                <a:solidFill>
                  <a:schemeClr val="tx2"/>
                </a:solidFill>
              </a:defRPr>
            </a:lvl1pPr>
            <a:lvl2pPr marL="243000" indent="0">
              <a:buFontTx/>
              <a:buNone/>
              <a:defRPr sz="1800"/>
            </a:lvl2pPr>
            <a:lvl3pPr marL="472500" indent="0">
              <a:buFontTx/>
              <a:buNone/>
              <a:defRPr sz="1800"/>
            </a:lvl3pPr>
            <a:lvl4pPr marL="756000" indent="0">
              <a:buFontTx/>
              <a:buNone/>
              <a:defRPr sz="1800"/>
            </a:lvl4pPr>
            <a:lvl5pPr marL="1026000" indent="0">
              <a:buFontTx/>
              <a:buNone/>
              <a:defRPr sz="1800"/>
            </a:lvl5pPr>
          </a:lstStyle>
          <a:p>
            <a:pPr lvl="0"/>
            <a:r>
              <a:rPr lang="en-US"/>
              <a:t>Click here to add a short image caption (5 lines max)</a:t>
            </a:r>
          </a:p>
        </p:txBody>
      </p:sp>
      <p:sp>
        <p:nvSpPr>
          <p:cNvPr id="10" name="Title 1"/>
          <p:cNvSpPr>
            <a:spLocks noGrp="1"/>
          </p:cNvSpPr>
          <p:nvPr>
            <p:ph type="title" hasCustomPrompt="1"/>
          </p:nvPr>
        </p:nvSpPr>
        <p:spPr>
          <a:xfrm>
            <a:off x="320040" y="246888"/>
            <a:ext cx="11554684" cy="523220"/>
          </a:xfrm>
        </p:spPr>
        <p:txBody>
          <a:bodyPr>
            <a:noAutofit/>
          </a:bodyPr>
          <a:lstStyle/>
          <a:p>
            <a:r>
              <a:rPr lang="en-US"/>
              <a:t>Click to edit add title, 1 line max</a:t>
            </a:r>
          </a:p>
        </p:txBody>
      </p:sp>
    </p:spTree>
    <p:extLst>
      <p:ext uri="{BB962C8B-B14F-4D97-AF65-F5344CB8AC3E}">
        <p14:creationId xmlns:p14="http://schemas.microsoft.com/office/powerpoint/2010/main" val="787117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mall images + Text right">
    <p:spTree>
      <p:nvGrpSpPr>
        <p:cNvPr id="1" name=""/>
        <p:cNvGrpSpPr/>
        <p:nvPr/>
      </p:nvGrpSpPr>
      <p:grpSpPr>
        <a:xfrm>
          <a:off x="0" y="0"/>
          <a:ext cx="0" cy="0"/>
          <a:chOff x="0" y="0"/>
          <a:chExt cx="0" cy="0"/>
        </a:xfrm>
      </p:grpSpPr>
      <p:sp>
        <p:nvSpPr>
          <p:cNvPr id="19" name="Picture Placeholder 16"/>
          <p:cNvSpPr>
            <a:spLocks noGrp="1"/>
          </p:cNvSpPr>
          <p:nvPr>
            <p:ph type="pic" sz="quarter" idx="14" hasCustomPrompt="1"/>
          </p:nvPr>
        </p:nvSpPr>
        <p:spPr>
          <a:xfrm>
            <a:off x="1135118" y="3437164"/>
            <a:ext cx="3216166" cy="2008187"/>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8" name="Picture Placeholder 16"/>
          <p:cNvSpPr>
            <a:spLocks noGrp="1"/>
          </p:cNvSpPr>
          <p:nvPr>
            <p:ph type="pic" sz="quarter" idx="17" hasCustomPrompt="1"/>
          </p:nvPr>
        </p:nvSpPr>
        <p:spPr>
          <a:xfrm>
            <a:off x="1135118" y="1303338"/>
            <a:ext cx="3216166" cy="1995033"/>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4" name="Text Placeholder 3"/>
          <p:cNvSpPr>
            <a:spLocks noGrp="1"/>
          </p:cNvSpPr>
          <p:nvPr>
            <p:ph type="body" sz="quarter" idx="18"/>
          </p:nvPr>
        </p:nvSpPr>
        <p:spPr>
          <a:xfrm>
            <a:off x="5076498" y="1303338"/>
            <a:ext cx="5980385" cy="41417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hasCustomPrompt="1"/>
          </p:nvPr>
        </p:nvSpPr>
        <p:spPr>
          <a:xfrm>
            <a:off x="320040" y="246888"/>
            <a:ext cx="11554684" cy="523220"/>
          </a:xfrm>
        </p:spPr>
        <p:txBody>
          <a:bodyPr>
            <a:noAutofit/>
          </a:bodyPr>
          <a:lstStyle/>
          <a:p>
            <a:r>
              <a:rPr lang="en-US"/>
              <a:t>Click to edit add title, 1 line max</a:t>
            </a:r>
          </a:p>
        </p:txBody>
      </p:sp>
    </p:spTree>
    <p:extLst>
      <p:ext uri="{BB962C8B-B14F-4D97-AF65-F5344CB8AC3E}">
        <p14:creationId xmlns:p14="http://schemas.microsoft.com/office/powerpoint/2010/main" val="21032661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ottom image + Text top">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C753D09-56DF-B1FF-36C2-A9A55A141418}"/>
              </a:ext>
            </a:extLst>
          </p:cNvPr>
          <p:cNvSpPr txBox="1">
            <a:spLocks/>
          </p:cNvSpPr>
          <p:nvPr/>
        </p:nvSpPr>
        <p:spPr>
          <a:xfrm>
            <a:off x="0" y="3958107"/>
            <a:ext cx="12192000" cy="2899894"/>
          </a:xfrm>
          <a:custGeom>
            <a:avLst/>
            <a:gdLst>
              <a:gd name="connsiteX0" fmla="*/ 0 w 12192000"/>
              <a:gd name="connsiteY0" fmla="*/ 0 h 2899894"/>
              <a:gd name="connsiteX1" fmla="*/ 12192000 w 12192000"/>
              <a:gd name="connsiteY1" fmla="*/ 0 h 2899894"/>
              <a:gd name="connsiteX2" fmla="*/ 12192000 w 12192000"/>
              <a:gd name="connsiteY2" fmla="*/ 1619733 h 2899894"/>
              <a:gd name="connsiteX3" fmla="*/ 11865885 w 12192000"/>
              <a:gd name="connsiteY3" fmla="*/ 1945848 h 2899894"/>
              <a:gd name="connsiteX4" fmla="*/ 11237955 w 12192000"/>
              <a:gd name="connsiteY4" fmla="*/ 2573778 h 2899894"/>
              <a:gd name="connsiteX5" fmla="*/ 10911840 w 12192000"/>
              <a:gd name="connsiteY5" fmla="*/ 2899893 h 2899894"/>
              <a:gd name="connsiteX6" fmla="*/ 11237955 w 12192000"/>
              <a:gd name="connsiteY6" fmla="*/ 2899893 h 2899894"/>
              <a:gd name="connsiteX7" fmla="*/ 11865885 w 12192000"/>
              <a:gd name="connsiteY7" fmla="*/ 2899893 h 2899894"/>
              <a:gd name="connsiteX8" fmla="*/ 12192000 w 12192000"/>
              <a:gd name="connsiteY8" fmla="*/ 2899893 h 2899894"/>
              <a:gd name="connsiteX9" fmla="*/ 12192000 w 12192000"/>
              <a:gd name="connsiteY9" fmla="*/ 2899894 h 2899894"/>
              <a:gd name="connsiteX10" fmla="*/ 0 w 12192000"/>
              <a:gd name="connsiteY10" fmla="*/ 2899894 h 2899894"/>
              <a:gd name="connsiteX11" fmla="*/ 0 w 12192000"/>
              <a:gd name="connsiteY11" fmla="*/ 0 h 289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899894">
                <a:moveTo>
                  <a:pt x="0" y="0"/>
                </a:moveTo>
                <a:lnTo>
                  <a:pt x="12192000" y="0"/>
                </a:lnTo>
                <a:lnTo>
                  <a:pt x="12192000" y="1619733"/>
                </a:lnTo>
                <a:cubicBezTo>
                  <a:pt x="12192000" y="1619733"/>
                  <a:pt x="12053020" y="1758714"/>
                  <a:pt x="11865885" y="1945848"/>
                </a:cubicBezTo>
                <a:cubicBezTo>
                  <a:pt x="11674158" y="2137576"/>
                  <a:pt x="11429682" y="2382051"/>
                  <a:pt x="11237955" y="2573778"/>
                </a:cubicBezTo>
                <a:cubicBezTo>
                  <a:pt x="11050820" y="2760913"/>
                  <a:pt x="10911840" y="2899893"/>
                  <a:pt x="10911840" y="2899893"/>
                </a:cubicBezTo>
                <a:cubicBezTo>
                  <a:pt x="10911840" y="2899893"/>
                  <a:pt x="11050820" y="2899893"/>
                  <a:pt x="11237955" y="2899893"/>
                </a:cubicBezTo>
                <a:cubicBezTo>
                  <a:pt x="11429682" y="2899893"/>
                  <a:pt x="11674158" y="2899893"/>
                  <a:pt x="11865885" y="2899893"/>
                </a:cubicBezTo>
                <a:cubicBezTo>
                  <a:pt x="12053020" y="2899893"/>
                  <a:pt x="12192000" y="2899893"/>
                  <a:pt x="12192000" y="2899893"/>
                </a:cubicBezTo>
                <a:lnTo>
                  <a:pt x="12192000" y="2899894"/>
                </a:lnTo>
                <a:lnTo>
                  <a:pt x="0" y="2899894"/>
                </a:lnTo>
                <a:lnTo>
                  <a:pt x="0" y="0"/>
                </a:lnTo>
                <a:close/>
              </a:path>
            </a:pathLst>
          </a:custGeom>
          <a:solidFill>
            <a:schemeClr val="accent2">
              <a:lumMod val="20000"/>
              <a:lumOff val="80000"/>
            </a:schemeClr>
          </a:solidFill>
        </p:spPr>
        <p:txBody>
          <a:bodyPr vert="horz" wrap="square" lIns="91440" tIns="45720" rIns="91440" bIns="45720" rtlCol="0" anchor="t" anchorCtr="0">
            <a:noAutofit/>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n-US"/>
              <a:t>Click icon</a:t>
            </a:r>
            <a:br>
              <a:rPr lang="en-US"/>
            </a:br>
            <a:r>
              <a:rPr lang="en-US"/>
              <a:t>to insert photo</a:t>
            </a:r>
          </a:p>
        </p:txBody>
      </p:sp>
      <p:sp>
        <p:nvSpPr>
          <p:cNvPr id="4" name="Text Placeholder 3"/>
          <p:cNvSpPr>
            <a:spLocks noGrp="1"/>
          </p:cNvSpPr>
          <p:nvPr>
            <p:ph type="body" sz="quarter" idx="18"/>
          </p:nvPr>
        </p:nvSpPr>
        <p:spPr>
          <a:xfrm>
            <a:off x="320040" y="1079671"/>
            <a:ext cx="11554684" cy="256887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hasCustomPrompt="1"/>
          </p:nvPr>
        </p:nvSpPr>
        <p:spPr>
          <a:xfrm>
            <a:off x="320040" y="246888"/>
            <a:ext cx="11554684" cy="523220"/>
          </a:xfrm>
        </p:spPr>
        <p:txBody>
          <a:bodyPr>
            <a:noAutofit/>
          </a:bodyPr>
          <a:lstStyle/>
          <a:p>
            <a:r>
              <a:rPr lang="en-US"/>
              <a:t>Click to edit add title, 1 line max</a:t>
            </a:r>
          </a:p>
        </p:txBody>
      </p:sp>
    </p:spTree>
    <p:extLst>
      <p:ext uri="{BB962C8B-B14F-4D97-AF65-F5344CB8AC3E}">
        <p14:creationId xmlns:p14="http://schemas.microsoft.com/office/powerpoint/2010/main" val="36380432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ottom image + Text top + Middle Callout Box">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20040" y="246888"/>
            <a:ext cx="11554684" cy="523220"/>
          </a:xfrm>
        </p:spPr>
        <p:txBody>
          <a:bodyPr>
            <a:noAutofit/>
          </a:bodyPr>
          <a:lstStyle/>
          <a:p>
            <a:r>
              <a:rPr lang="en-US"/>
              <a:t>Click to edit add title, 1 line max</a:t>
            </a:r>
          </a:p>
        </p:txBody>
      </p:sp>
      <p:sp>
        <p:nvSpPr>
          <p:cNvPr id="3" name="Rectangle 2">
            <a:extLst>
              <a:ext uri="{FF2B5EF4-FFF2-40B4-BE49-F238E27FC236}">
                <a16:creationId xmlns:a16="http://schemas.microsoft.com/office/drawing/2014/main" id="{26991839-FF70-3FCF-9D8A-5C26AA2360E4}"/>
              </a:ext>
            </a:extLst>
          </p:cNvPr>
          <p:cNvSpPr/>
          <p:nvPr/>
        </p:nvSpPr>
        <p:spPr>
          <a:xfrm>
            <a:off x="0" y="2710308"/>
            <a:ext cx="12179634" cy="16774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2B29892-DC8A-EE1D-0700-12032E0F490C}"/>
              </a:ext>
            </a:extLst>
          </p:cNvPr>
          <p:cNvSpPr txBox="1">
            <a:spLocks/>
          </p:cNvSpPr>
          <p:nvPr/>
        </p:nvSpPr>
        <p:spPr>
          <a:xfrm>
            <a:off x="0" y="4387804"/>
            <a:ext cx="12192000" cy="2470196"/>
          </a:xfrm>
          <a:custGeom>
            <a:avLst/>
            <a:gdLst>
              <a:gd name="connsiteX0" fmla="*/ 0 w 12192000"/>
              <a:gd name="connsiteY0" fmla="*/ 0 h 2470196"/>
              <a:gd name="connsiteX1" fmla="*/ 12192000 w 12192000"/>
              <a:gd name="connsiteY1" fmla="*/ 0 h 2470196"/>
              <a:gd name="connsiteX2" fmla="*/ 12192000 w 12192000"/>
              <a:gd name="connsiteY2" fmla="*/ 1190036 h 2470196"/>
              <a:gd name="connsiteX3" fmla="*/ 11865885 w 12192000"/>
              <a:gd name="connsiteY3" fmla="*/ 1516151 h 2470196"/>
              <a:gd name="connsiteX4" fmla="*/ 11237955 w 12192000"/>
              <a:gd name="connsiteY4" fmla="*/ 2144081 h 2470196"/>
              <a:gd name="connsiteX5" fmla="*/ 10911840 w 12192000"/>
              <a:gd name="connsiteY5" fmla="*/ 2470196 h 2470196"/>
              <a:gd name="connsiteX6" fmla="*/ 0 w 12192000"/>
              <a:gd name="connsiteY6" fmla="*/ 2470196 h 2470196"/>
              <a:gd name="connsiteX7" fmla="*/ 0 w 12192000"/>
              <a:gd name="connsiteY7" fmla="*/ 0 h 247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70196">
                <a:moveTo>
                  <a:pt x="0" y="0"/>
                </a:moveTo>
                <a:lnTo>
                  <a:pt x="12192000" y="0"/>
                </a:lnTo>
                <a:lnTo>
                  <a:pt x="12192000" y="1190036"/>
                </a:lnTo>
                <a:cubicBezTo>
                  <a:pt x="12192000" y="1190036"/>
                  <a:pt x="12053020" y="1329017"/>
                  <a:pt x="11865885" y="1516151"/>
                </a:cubicBezTo>
                <a:cubicBezTo>
                  <a:pt x="11674158" y="1707879"/>
                  <a:pt x="11429682" y="1952354"/>
                  <a:pt x="11237955" y="2144081"/>
                </a:cubicBezTo>
                <a:cubicBezTo>
                  <a:pt x="11050820" y="2331216"/>
                  <a:pt x="10911840" y="2470196"/>
                  <a:pt x="10911840" y="2470196"/>
                </a:cubicBezTo>
                <a:lnTo>
                  <a:pt x="0" y="2470196"/>
                </a:lnTo>
                <a:lnTo>
                  <a:pt x="0" y="0"/>
                </a:lnTo>
                <a:close/>
              </a:path>
            </a:pathLst>
          </a:custGeom>
          <a:solidFill>
            <a:schemeClr val="accent2">
              <a:lumMod val="20000"/>
              <a:lumOff val="80000"/>
            </a:schemeClr>
          </a:solidFill>
        </p:spPr>
        <p:txBody>
          <a:bodyPr vert="horz" wrap="square" lIns="91440" tIns="45720" rIns="91440" bIns="45720" rtlCol="0" anchor="t" anchorCtr="0">
            <a:noAutofit/>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n-US"/>
              <a:t>Click icon</a:t>
            </a:r>
            <a:br>
              <a:rPr lang="en-US"/>
            </a:br>
            <a:r>
              <a:rPr lang="en-US"/>
              <a:t>to insert photo</a:t>
            </a:r>
          </a:p>
        </p:txBody>
      </p:sp>
      <p:sp>
        <p:nvSpPr>
          <p:cNvPr id="7" name="Text Placeholder 22">
            <a:extLst>
              <a:ext uri="{FF2B5EF4-FFF2-40B4-BE49-F238E27FC236}">
                <a16:creationId xmlns:a16="http://schemas.microsoft.com/office/drawing/2014/main" id="{3D721D82-A2FA-92B4-85D7-669CED9D7233}"/>
              </a:ext>
            </a:extLst>
          </p:cNvPr>
          <p:cNvSpPr>
            <a:spLocks noGrp="1"/>
          </p:cNvSpPr>
          <p:nvPr>
            <p:ph type="body" sz="quarter" idx="17" hasCustomPrompt="1"/>
          </p:nvPr>
        </p:nvSpPr>
        <p:spPr>
          <a:xfrm>
            <a:off x="319088" y="1233488"/>
            <a:ext cx="11554684" cy="1200329"/>
          </a:xfrm>
          <a:prstGeom prst="rect">
            <a:avLst/>
          </a:prstGeom>
        </p:spPr>
        <p:txBody>
          <a:bodyPr>
            <a:noAutofit/>
          </a:bodyPr>
          <a:lstStyle>
            <a:lvl1pPr marL="0" indent="0">
              <a:buFont typeface="Arial" panose="020B0604020202020204" pitchFamily="34" charset="0"/>
              <a:buNone/>
              <a:defRPr/>
            </a:lvl1pPr>
            <a:lvl2pPr marL="243000" indent="0">
              <a:buNone/>
              <a:defRPr/>
            </a:lvl2pPr>
            <a:lvl3pPr marL="472500" indent="0">
              <a:buNone/>
              <a:defRPr/>
            </a:lvl3pPr>
            <a:lvl4pPr marL="756000" indent="0">
              <a:buNone/>
              <a:defRPr/>
            </a:lvl4pPr>
            <a:lvl5pPr marL="1026000" indent="0">
              <a:buNone/>
              <a:defRPr/>
            </a:lvl5pPr>
          </a:lstStyle>
          <a:p>
            <a:pPr lvl="0"/>
            <a:r>
              <a:rPr lang="en-US"/>
              <a:t>Click to add text, </a:t>
            </a:r>
            <a:br>
              <a:rPr lang="en-US"/>
            </a:br>
            <a:r>
              <a:rPr lang="en-US"/>
              <a:t>3 lines max</a:t>
            </a:r>
          </a:p>
        </p:txBody>
      </p:sp>
      <p:sp>
        <p:nvSpPr>
          <p:cNvPr id="8" name="Text Placeholder 22">
            <a:extLst>
              <a:ext uri="{FF2B5EF4-FFF2-40B4-BE49-F238E27FC236}">
                <a16:creationId xmlns:a16="http://schemas.microsoft.com/office/drawing/2014/main" id="{48E2B16D-70AE-B9B3-DD0A-DA10AE774294}"/>
              </a:ext>
            </a:extLst>
          </p:cNvPr>
          <p:cNvSpPr>
            <a:spLocks noGrp="1"/>
          </p:cNvSpPr>
          <p:nvPr>
            <p:ph type="body" sz="quarter" idx="18" hasCustomPrompt="1"/>
          </p:nvPr>
        </p:nvSpPr>
        <p:spPr>
          <a:xfrm>
            <a:off x="319088" y="2910984"/>
            <a:ext cx="11554684" cy="1323439"/>
          </a:xfrm>
          <a:prstGeom prst="rect">
            <a:avLst/>
          </a:prstGeom>
        </p:spPr>
        <p:txBody>
          <a:bodyPr anchor="ctr" anchorCtr="0">
            <a:noAutofit/>
          </a:bodyPr>
          <a:lstStyle>
            <a:lvl1pPr marL="0" indent="0" algn="ctr">
              <a:buFont typeface="Arial" panose="020B0604020202020204" pitchFamily="34" charset="0"/>
              <a:buNone/>
              <a:defRPr sz="2000">
                <a:solidFill>
                  <a:schemeClr val="bg1"/>
                </a:solidFill>
              </a:defRPr>
            </a:lvl1pPr>
            <a:lvl2pPr marL="243000" indent="0">
              <a:buNone/>
              <a:defRPr/>
            </a:lvl2pPr>
            <a:lvl3pPr marL="472500" indent="0">
              <a:buNone/>
              <a:defRPr/>
            </a:lvl3pPr>
            <a:lvl4pPr marL="756000" indent="0">
              <a:buNone/>
              <a:defRPr/>
            </a:lvl4pPr>
            <a:lvl5pPr marL="1026000" indent="0">
              <a:buNone/>
              <a:defRPr/>
            </a:lvl5pPr>
          </a:lstStyle>
          <a:p>
            <a:pPr lvl="0"/>
            <a:r>
              <a:rPr lang="en-US"/>
              <a:t>Click to add text, </a:t>
            </a:r>
            <a:br>
              <a:rPr lang="en-US"/>
            </a:br>
            <a:r>
              <a:rPr lang="en-US"/>
              <a:t>4 lines max</a:t>
            </a:r>
          </a:p>
        </p:txBody>
      </p:sp>
    </p:spTree>
    <p:extLst>
      <p:ext uri="{BB962C8B-B14F-4D97-AF65-F5344CB8AC3E}">
        <p14:creationId xmlns:p14="http://schemas.microsoft.com/office/powerpoint/2010/main" val="16567365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Left Shape + image + Text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07A72E-5F99-D040-4069-34EC5D25E4E1}"/>
              </a:ext>
            </a:extLst>
          </p:cNvPr>
          <p:cNvSpPr/>
          <p:nvPr/>
        </p:nvSpPr>
        <p:spPr>
          <a:xfrm>
            <a:off x="961253" y="0"/>
            <a:ext cx="377994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991839-FF70-3FCF-9D8A-5C26AA2360E4}"/>
              </a:ext>
            </a:extLst>
          </p:cNvPr>
          <p:cNvSpPr/>
          <p:nvPr/>
        </p:nvSpPr>
        <p:spPr>
          <a:xfrm>
            <a:off x="0" y="0"/>
            <a:ext cx="3779949"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6">
            <a:extLst>
              <a:ext uri="{FF2B5EF4-FFF2-40B4-BE49-F238E27FC236}">
                <a16:creationId xmlns:a16="http://schemas.microsoft.com/office/drawing/2014/main" id="{20447A41-D29F-616C-34A0-3626AF6EC6C3}"/>
              </a:ext>
            </a:extLst>
          </p:cNvPr>
          <p:cNvSpPr>
            <a:spLocks noGrp="1"/>
          </p:cNvSpPr>
          <p:nvPr>
            <p:ph type="pic" sz="quarter" idx="18" hasCustomPrompt="1"/>
          </p:nvPr>
        </p:nvSpPr>
        <p:spPr>
          <a:xfrm>
            <a:off x="984680" y="1079671"/>
            <a:ext cx="3275896" cy="4664306"/>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pic>
        <p:nvPicPr>
          <p:cNvPr id="5" name="Picture 4">
            <a:extLst>
              <a:ext uri="{FF2B5EF4-FFF2-40B4-BE49-F238E27FC236}">
                <a16:creationId xmlns:a16="http://schemas.microsoft.com/office/drawing/2014/main" id="{0660F6A0-FD52-33E6-2F51-02DD903544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9929" y="5937979"/>
            <a:ext cx="441734" cy="474495"/>
          </a:xfrm>
          <a:prstGeom prst="rect">
            <a:avLst/>
          </a:prstGeom>
          <a:noFill/>
        </p:spPr>
      </p:pic>
      <p:sp>
        <p:nvSpPr>
          <p:cNvPr id="10" name="Text Placeholder 3">
            <a:extLst>
              <a:ext uri="{FF2B5EF4-FFF2-40B4-BE49-F238E27FC236}">
                <a16:creationId xmlns:a16="http://schemas.microsoft.com/office/drawing/2014/main" id="{F291F16E-D8FF-C698-54A3-A44892E2C821}"/>
              </a:ext>
            </a:extLst>
          </p:cNvPr>
          <p:cNvSpPr>
            <a:spLocks noGrp="1"/>
          </p:cNvSpPr>
          <p:nvPr>
            <p:ph type="body" sz="quarter" idx="19"/>
          </p:nvPr>
        </p:nvSpPr>
        <p:spPr>
          <a:xfrm>
            <a:off x="4876430" y="1079671"/>
            <a:ext cx="6998293" cy="256887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E9E792DD-C1AA-87FE-0EC2-3F76DA5BE140}"/>
              </a:ext>
            </a:extLst>
          </p:cNvPr>
          <p:cNvSpPr>
            <a:spLocks noGrp="1"/>
          </p:cNvSpPr>
          <p:nvPr>
            <p:ph type="title" hasCustomPrompt="1"/>
          </p:nvPr>
        </p:nvSpPr>
        <p:spPr>
          <a:xfrm>
            <a:off x="4876430" y="246888"/>
            <a:ext cx="6998293" cy="523220"/>
          </a:xfrm>
        </p:spPr>
        <p:txBody>
          <a:bodyPr>
            <a:noAutofit/>
          </a:bodyPr>
          <a:lstStyle/>
          <a:p>
            <a:r>
              <a:rPr lang="en-US"/>
              <a:t>Click to edit add title, 1 line max</a:t>
            </a:r>
          </a:p>
        </p:txBody>
      </p:sp>
    </p:spTree>
    <p:extLst>
      <p:ext uri="{BB962C8B-B14F-4D97-AF65-F5344CB8AC3E}">
        <p14:creationId xmlns:p14="http://schemas.microsoft.com/office/powerpoint/2010/main" val="34423447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Right Shape + image + Text lef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E5BACB3-3144-37A4-4E7A-FD630C87ED27}"/>
              </a:ext>
            </a:extLst>
          </p:cNvPr>
          <p:cNvSpPr>
            <a:spLocks noChangeAspect="1"/>
          </p:cNvSpPr>
          <p:nvPr/>
        </p:nvSpPr>
        <p:spPr bwMode="auto">
          <a:xfrm>
            <a:off x="8320883" y="-1"/>
            <a:ext cx="3871117" cy="6858001"/>
          </a:xfrm>
          <a:custGeom>
            <a:avLst/>
            <a:gdLst>
              <a:gd name="connsiteX0" fmla="*/ 0 w 3871117"/>
              <a:gd name="connsiteY0" fmla="*/ 0 h 6858001"/>
              <a:gd name="connsiteX1" fmla="*/ 3309910 w 3871117"/>
              <a:gd name="connsiteY1" fmla="*/ 0 h 6858001"/>
              <a:gd name="connsiteX2" fmla="*/ 3309910 w 3871117"/>
              <a:gd name="connsiteY2" fmla="*/ 1 h 6858001"/>
              <a:gd name="connsiteX3" fmla="*/ 3871117 w 3871117"/>
              <a:gd name="connsiteY3" fmla="*/ 1 h 6858001"/>
              <a:gd name="connsiteX4" fmla="*/ 3871117 w 3871117"/>
              <a:gd name="connsiteY4" fmla="*/ 5577841 h 6858001"/>
              <a:gd name="connsiteX5" fmla="*/ 3833632 w 3871117"/>
              <a:gd name="connsiteY5" fmla="*/ 5615326 h 6858001"/>
              <a:gd name="connsiteX6" fmla="*/ 3625148 w 3871117"/>
              <a:gd name="connsiteY6" fmla="*/ 5823810 h 6858001"/>
              <a:gd name="connsiteX7" fmla="*/ 2617367 w 3871117"/>
              <a:gd name="connsiteY7" fmla="*/ 6831590 h 6858001"/>
              <a:gd name="connsiteX8" fmla="*/ 2590956 w 3871117"/>
              <a:gd name="connsiteY8" fmla="*/ 6858001 h 6858001"/>
              <a:gd name="connsiteX9" fmla="*/ 0 w 3871117"/>
              <a:gd name="connsiteY9" fmla="*/ 6858001 h 6858001"/>
              <a:gd name="connsiteX10" fmla="*/ 0 w 3871117"/>
              <a:gd name="connsiteY10"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1117" h="6858001">
                <a:moveTo>
                  <a:pt x="0" y="0"/>
                </a:moveTo>
                <a:lnTo>
                  <a:pt x="3309910" y="0"/>
                </a:lnTo>
                <a:lnTo>
                  <a:pt x="3309910" y="1"/>
                </a:lnTo>
                <a:lnTo>
                  <a:pt x="3871117" y="1"/>
                </a:lnTo>
                <a:lnTo>
                  <a:pt x="3871117" y="5577841"/>
                </a:lnTo>
                <a:lnTo>
                  <a:pt x="3833632" y="5615326"/>
                </a:lnTo>
                <a:cubicBezTo>
                  <a:pt x="3770486" y="5678472"/>
                  <a:pt x="3700232" y="5748726"/>
                  <a:pt x="3625148" y="5823810"/>
                </a:cubicBezTo>
                <a:cubicBezTo>
                  <a:pt x="3317439" y="6131518"/>
                  <a:pt x="2925076" y="6523882"/>
                  <a:pt x="2617367" y="6831590"/>
                </a:cubicBezTo>
                <a:lnTo>
                  <a:pt x="2590956" y="6858001"/>
                </a:lnTo>
                <a:lnTo>
                  <a:pt x="0" y="685800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Picture Placeholder 16">
            <a:extLst>
              <a:ext uri="{FF2B5EF4-FFF2-40B4-BE49-F238E27FC236}">
                <a16:creationId xmlns:a16="http://schemas.microsoft.com/office/drawing/2014/main" id="{20447A41-D29F-616C-34A0-3626AF6EC6C3}"/>
              </a:ext>
            </a:extLst>
          </p:cNvPr>
          <p:cNvSpPr>
            <a:spLocks noGrp="1"/>
          </p:cNvSpPr>
          <p:nvPr>
            <p:ph type="pic" sz="quarter" idx="18" hasCustomPrompt="1"/>
          </p:nvPr>
        </p:nvSpPr>
        <p:spPr>
          <a:xfrm>
            <a:off x="7861999" y="1079671"/>
            <a:ext cx="3275896" cy="4664306"/>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6" name="Text Placeholder 3">
            <a:extLst>
              <a:ext uri="{FF2B5EF4-FFF2-40B4-BE49-F238E27FC236}">
                <a16:creationId xmlns:a16="http://schemas.microsoft.com/office/drawing/2014/main" id="{6C31F328-F3E9-19C2-704B-77BDE55756A0}"/>
              </a:ext>
            </a:extLst>
          </p:cNvPr>
          <p:cNvSpPr>
            <a:spLocks noGrp="1"/>
          </p:cNvSpPr>
          <p:nvPr>
            <p:ph type="body" sz="quarter" idx="19"/>
          </p:nvPr>
        </p:nvSpPr>
        <p:spPr>
          <a:xfrm>
            <a:off x="320040" y="1079671"/>
            <a:ext cx="6595915" cy="256887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A4EF435B-20A8-0D67-90E3-F9D356677EC8}"/>
              </a:ext>
            </a:extLst>
          </p:cNvPr>
          <p:cNvSpPr>
            <a:spLocks noGrp="1"/>
          </p:cNvSpPr>
          <p:nvPr>
            <p:ph type="title" hasCustomPrompt="1"/>
          </p:nvPr>
        </p:nvSpPr>
        <p:spPr>
          <a:xfrm>
            <a:off x="320040" y="246888"/>
            <a:ext cx="6595915" cy="523220"/>
          </a:xfrm>
        </p:spPr>
        <p:txBody>
          <a:bodyPr>
            <a:noAutofit/>
          </a:bodyPr>
          <a:lstStyle/>
          <a:p>
            <a:r>
              <a:rPr lang="en-US"/>
              <a:t>Click to edit add title, 1 line max</a:t>
            </a:r>
          </a:p>
        </p:txBody>
      </p:sp>
    </p:spTree>
    <p:extLst>
      <p:ext uri="{BB962C8B-B14F-4D97-AF65-F5344CB8AC3E}">
        <p14:creationId xmlns:p14="http://schemas.microsoft.com/office/powerpoint/2010/main" val="42888649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About U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52025" y="1083214"/>
            <a:ext cx="5120640" cy="769441"/>
          </a:xfrm>
          <a:prstGeom prst="rect">
            <a:avLst/>
          </a:prstGeom>
          <a:noFill/>
        </p:spPr>
        <p:txBody>
          <a:bodyPr wrap="square" rtlCol="0">
            <a:spAutoFit/>
          </a:bodyPr>
          <a:lstStyle/>
          <a:p>
            <a:r>
              <a:rPr lang="en-US" sz="4400">
                <a:solidFill>
                  <a:schemeClr val="bg1"/>
                </a:solidFill>
                <a:latin typeface="+mj-lt"/>
              </a:rPr>
              <a:t>About us</a:t>
            </a:r>
          </a:p>
        </p:txBody>
      </p:sp>
      <p:sp>
        <p:nvSpPr>
          <p:cNvPr id="6" name="TextBox 5"/>
          <p:cNvSpPr txBox="1"/>
          <p:nvPr/>
        </p:nvSpPr>
        <p:spPr>
          <a:xfrm>
            <a:off x="1252024" y="1983546"/>
            <a:ext cx="5605976" cy="2735108"/>
          </a:xfrm>
          <a:prstGeom prst="rect">
            <a:avLst/>
          </a:prstGeom>
          <a:noFill/>
        </p:spPr>
        <p:txBody>
          <a:bodyPr wrap="square" rtlCol="0">
            <a:spAutoFit/>
          </a:bodyPr>
          <a:lstStyle/>
          <a:p>
            <a:pPr>
              <a:lnSpc>
                <a:spcPct val="110000"/>
              </a:lnSpc>
              <a:spcBef>
                <a:spcPts val="800"/>
              </a:spcBef>
              <a:spcAft>
                <a:spcPts val="800"/>
              </a:spcAft>
            </a:pPr>
            <a:r>
              <a:rPr lang="en-US" sz="2400" b="1">
                <a:solidFill>
                  <a:schemeClr val="bg1"/>
                </a:solidFill>
              </a:rPr>
              <a:t>Expertise. Innovation. Independence. </a:t>
            </a:r>
            <a:r>
              <a:rPr lang="en-US" sz="2400">
                <a:solidFill>
                  <a:schemeClr val="bg1"/>
                </a:solidFill>
              </a:rPr>
              <a:t>The qualities that have driven us for more than four decades are the ones we continue to bring to every client engagement―every day.</a:t>
            </a:r>
          </a:p>
          <a:p>
            <a:pPr>
              <a:lnSpc>
                <a:spcPct val="110000"/>
              </a:lnSpc>
              <a:spcBef>
                <a:spcPts val="800"/>
              </a:spcBef>
              <a:spcAft>
                <a:spcPts val="800"/>
              </a:spcAft>
            </a:pPr>
            <a:r>
              <a:rPr lang="en-US" sz="2400">
                <a:solidFill>
                  <a:schemeClr val="bg1"/>
                </a:solidFill>
              </a:rPr>
              <a:t>We</a:t>
            </a:r>
            <a:r>
              <a:rPr lang="en-US" sz="2400" baseline="0">
                <a:solidFill>
                  <a:schemeClr val="bg1"/>
                </a:solidFill>
              </a:rPr>
              <a:t> </a:t>
            </a:r>
            <a:r>
              <a:rPr lang="en-US" sz="2400">
                <a:solidFill>
                  <a:schemeClr val="bg1"/>
                </a:solidFill>
              </a:rPr>
              <a:t>are </a:t>
            </a:r>
            <a:r>
              <a:rPr lang="en-US" sz="2400" b="1">
                <a:solidFill>
                  <a:schemeClr val="bg1"/>
                </a:solidFill>
              </a:rPr>
              <a:t>committed to your success.</a:t>
            </a:r>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929" y="5937979"/>
            <a:ext cx="441734" cy="474495"/>
          </a:xfrm>
          <a:prstGeom prst="rect">
            <a:avLst/>
          </a:prstGeom>
          <a:noFill/>
        </p:spPr>
      </p:pic>
    </p:spTree>
    <p:extLst>
      <p:ext uri="{BB962C8B-B14F-4D97-AF65-F5344CB8AC3E}">
        <p14:creationId xmlns:p14="http://schemas.microsoft.com/office/powerpoint/2010/main" val="4162693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Cover w/ Editable Photo-Multi-partn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6"/>
          <p:cNvSpPr>
            <a:spLocks noGrp="1"/>
          </p:cNvSpPr>
          <p:nvPr>
            <p:ph type="body" sz="quarter" idx="11" hasCustomPrompt="1"/>
          </p:nvPr>
        </p:nvSpPr>
        <p:spPr>
          <a:xfrm>
            <a:off x="3610880" y="5497282"/>
            <a:ext cx="8150908" cy="1077218"/>
          </a:xfrm>
          <a:prstGeom prst="rect">
            <a:avLst/>
          </a:prstGeom>
        </p:spPr>
        <p:txBody>
          <a:bodyPr wrap="square" anchor="b" anchorCtr="0">
            <a:spAutoFit/>
          </a:bodyPr>
          <a:lstStyle>
            <a:lvl1pPr marL="0" indent="0" algn="r">
              <a:buNone/>
              <a:defRPr sz="1600" baseline="0">
                <a:solidFill>
                  <a:schemeClr val="tx2">
                    <a:lumMod val="75000"/>
                  </a:schemeClr>
                </a:solidFill>
                <a:latin typeface="+mn-lt"/>
              </a:defRPr>
            </a:lvl1pPr>
          </a:lstStyle>
          <a:p>
            <a:pPr lvl="0"/>
            <a:r>
              <a:rPr lang="en-US"/>
              <a:t>Additional text goes here</a:t>
            </a:r>
            <a:br>
              <a:rPr lang="en-US"/>
            </a:br>
            <a:br>
              <a:rPr lang="en-US"/>
            </a:br>
            <a:r>
              <a:rPr lang="en-US" err="1"/>
              <a:t>Companyname</a:t>
            </a:r>
            <a:r>
              <a:rPr lang="en-US"/>
              <a:t> | Companyname | Companyname | Companyname | Companyname | Companyname | Companyname | Companyname</a:t>
            </a:r>
          </a:p>
        </p:txBody>
      </p:sp>
      <p:sp>
        <p:nvSpPr>
          <p:cNvPr id="13" name="Text Placeholder 6"/>
          <p:cNvSpPr>
            <a:spLocks noGrp="1"/>
          </p:cNvSpPr>
          <p:nvPr>
            <p:ph type="body" sz="quarter" idx="14" hasCustomPrompt="1"/>
          </p:nvPr>
        </p:nvSpPr>
        <p:spPr>
          <a:xfrm>
            <a:off x="3610880" y="5270342"/>
            <a:ext cx="8150908" cy="338554"/>
          </a:xfrm>
          <a:prstGeom prst="rect">
            <a:avLst/>
          </a:prstGeom>
        </p:spPr>
        <p:txBody>
          <a:bodyPr wrap="square" anchor="b" anchorCtr="0">
            <a:spAutoFit/>
          </a:bodyPr>
          <a:lstStyle>
            <a:lvl1pPr marL="0" indent="0" algn="l">
              <a:buNone/>
              <a:defRPr sz="1600" baseline="0">
                <a:solidFill>
                  <a:schemeClr val="accent1"/>
                </a:solidFill>
                <a:latin typeface="+mn-lt"/>
              </a:defRPr>
            </a:lvl1pPr>
          </a:lstStyle>
          <a:p>
            <a:pPr lvl="0"/>
            <a:r>
              <a:rPr lang="en-US"/>
              <a:t>Month 00, 0000</a:t>
            </a:r>
          </a:p>
        </p:txBody>
      </p:sp>
      <p:sp>
        <p:nvSpPr>
          <p:cNvPr id="9" name="Freeform 8"/>
          <p:cNvSpPr/>
          <p:nvPr/>
        </p:nvSpPr>
        <p:spPr>
          <a:xfrm>
            <a:off x="609600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5"/>
          <p:cNvSpPr>
            <a:spLocks noChangeAspect="1"/>
          </p:cNvSpPr>
          <p:nvPr/>
        </p:nvSpPr>
        <p:spPr bwMode="auto">
          <a:xfrm>
            <a:off x="11631508" y="2868509"/>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Subtitle 2"/>
          <p:cNvSpPr>
            <a:spLocks noGrp="1"/>
          </p:cNvSpPr>
          <p:nvPr>
            <p:ph type="subTitle" idx="1" hasCustomPrompt="1"/>
          </p:nvPr>
        </p:nvSpPr>
        <p:spPr>
          <a:xfrm>
            <a:off x="3610880" y="4631802"/>
            <a:ext cx="8122809" cy="369332"/>
          </a:xfrm>
          <a:prstGeom prst="rect">
            <a:avLst/>
          </a:prstGeom>
        </p:spPr>
        <p:txBody>
          <a:bodyPr wrap="square" lIns="91440" anchor="t">
            <a:spAutoFit/>
          </a:bodyPr>
          <a:lstStyle>
            <a:lvl1pPr marL="0" indent="0" algn="l">
              <a:buNone/>
              <a:defRPr sz="1800" b="0" cap="none" baseline="0">
                <a:solidFill>
                  <a:schemeClr val="accent2">
                    <a:lumMod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Subtitle goes here</a:t>
            </a:r>
          </a:p>
        </p:txBody>
      </p:sp>
      <p:sp>
        <p:nvSpPr>
          <p:cNvPr id="16" name="Title 1"/>
          <p:cNvSpPr>
            <a:spLocks noGrp="1"/>
          </p:cNvSpPr>
          <p:nvPr>
            <p:ph type="title" hasCustomPrompt="1"/>
          </p:nvPr>
        </p:nvSpPr>
        <p:spPr>
          <a:xfrm>
            <a:off x="3610880" y="3634883"/>
            <a:ext cx="8122809" cy="964231"/>
          </a:xfrm>
          <a:prstGeom prst="rect">
            <a:avLst/>
          </a:prstGeom>
        </p:spPr>
        <p:txBody>
          <a:bodyPr lIns="91440" anchor="b" anchorCtr="0">
            <a:noAutofit/>
          </a:bodyPr>
          <a:lstStyle>
            <a:lvl1pPr>
              <a:defRPr sz="2800"/>
            </a:lvl1pPr>
          </a:lstStyle>
          <a:p>
            <a:r>
              <a:rPr lang="en-US"/>
              <a:t>Title of the presentation goes here with a max height of two lines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914" y="6008878"/>
            <a:ext cx="2743200" cy="470916"/>
          </a:xfrm>
          <a:prstGeom prst="rect">
            <a:avLst/>
          </a:prstGeom>
        </p:spPr>
      </p:pic>
      <p:sp>
        <p:nvSpPr>
          <p:cNvPr id="14" name="Text Placeholder 2"/>
          <p:cNvSpPr>
            <a:spLocks noGrp="1"/>
          </p:cNvSpPr>
          <p:nvPr>
            <p:ph type="body" sz="quarter" idx="15" hasCustomPrompt="1"/>
          </p:nvPr>
        </p:nvSpPr>
        <p:spPr>
          <a:xfrm>
            <a:off x="457406" y="3729177"/>
            <a:ext cx="2743200" cy="1811365"/>
          </a:xfrm>
          <a:prstGeom prst="rect">
            <a:avLst/>
          </a:prstGeom>
          <a:solidFill>
            <a:schemeClr val="accent4">
              <a:lumMod val="20000"/>
              <a:lumOff val="80000"/>
              <a:alpha val="50000"/>
            </a:schemeClr>
          </a:solidFill>
        </p:spPr>
        <p:txBody>
          <a:bodyPr>
            <a:normAutofit/>
          </a:bodyPr>
          <a:lstStyle>
            <a:lvl1pPr marL="0" indent="0">
              <a:buNone/>
              <a:defRPr sz="1100" b="0" baseline="0">
                <a:solidFill>
                  <a:schemeClr val="accent4"/>
                </a:solidFill>
              </a:defRPr>
            </a:lvl1pPr>
          </a:lstStyle>
          <a:p>
            <a:pPr lvl="0"/>
            <a:r>
              <a:rPr lang="en-US"/>
              <a:t>TIP: DELETE BEFORE PRESENTING!</a:t>
            </a:r>
            <a:br>
              <a:rPr lang="en-US"/>
            </a:br>
            <a:r>
              <a:rPr lang="en-US"/>
              <a:t>Use this space to insert partner logos. Be careful to size the logos so that they appear similar in scale to the BerryDunn logo – no one logo should dominate.</a:t>
            </a:r>
          </a:p>
        </p:txBody>
      </p:sp>
    </p:spTree>
    <p:extLst>
      <p:ext uri="{BB962C8B-B14F-4D97-AF65-F5344CB8AC3E}">
        <p14:creationId xmlns:p14="http://schemas.microsoft.com/office/powerpoint/2010/main" val="11093527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Our Missio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52025" y="1083214"/>
            <a:ext cx="5120640" cy="769441"/>
          </a:xfrm>
          <a:prstGeom prst="rect">
            <a:avLst/>
          </a:prstGeom>
          <a:noFill/>
        </p:spPr>
        <p:txBody>
          <a:bodyPr wrap="square" rtlCol="0">
            <a:spAutoFit/>
          </a:bodyPr>
          <a:lstStyle/>
          <a:p>
            <a:r>
              <a:rPr lang="en-US" sz="4400">
                <a:solidFill>
                  <a:schemeClr val="bg1"/>
                </a:solidFill>
                <a:latin typeface="+mj-lt"/>
              </a:rPr>
              <a:t>Our mission</a:t>
            </a:r>
          </a:p>
        </p:txBody>
      </p:sp>
      <p:sp>
        <p:nvSpPr>
          <p:cNvPr id="6" name="TextBox 5"/>
          <p:cNvSpPr txBox="1"/>
          <p:nvPr/>
        </p:nvSpPr>
        <p:spPr>
          <a:xfrm>
            <a:off x="1252025" y="1983546"/>
            <a:ext cx="5363928" cy="1569660"/>
          </a:xfrm>
          <a:prstGeom prst="rect">
            <a:avLst/>
          </a:prstGeom>
          <a:noFill/>
        </p:spPr>
        <p:txBody>
          <a:bodyPr wrap="square" rtlCol="0">
            <a:spAutoFit/>
          </a:bodyPr>
          <a:lstStyle/>
          <a:p>
            <a:r>
              <a:rPr lang="en-US" sz="2400">
                <a:solidFill>
                  <a:schemeClr val="bg1"/>
                </a:solidFill>
              </a:rPr>
              <a:t>Together we commit the best in us to </a:t>
            </a:r>
            <a:r>
              <a:rPr lang="en-US" sz="2400" b="1">
                <a:solidFill>
                  <a:schemeClr val="bg1"/>
                </a:solidFill>
              </a:rPr>
              <a:t>empower the meaningful growth </a:t>
            </a:r>
            <a:br>
              <a:rPr lang="en-US" sz="2400" b="1">
                <a:solidFill>
                  <a:schemeClr val="bg1"/>
                </a:solidFill>
              </a:rPr>
            </a:br>
            <a:r>
              <a:rPr lang="en-US" sz="2400">
                <a:solidFill>
                  <a:schemeClr val="bg1"/>
                </a:solidFill>
              </a:rPr>
              <a:t>of our people, clients, and communities.</a:t>
            </a:r>
            <a:endParaRPr lang="en-US" sz="2400" b="1">
              <a:solidFill>
                <a:schemeClr val="bg1"/>
              </a:solidFill>
            </a:endParaRPr>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929" y="5937979"/>
            <a:ext cx="441734" cy="474495"/>
          </a:xfrm>
          <a:prstGeom prst="rect">
            <a:avLst/>
          </a:prstGeom>
          <a:noFill/>
        </p:spPr>
      </p:pic>
    </p:spTree>
    <p:extLst>
      <p:ext uri="{BB962C8B-B14F-4D97-AF65-F5344CB8AC3E}">
        <p14:creationId xmlns:p14="http://schemas.microsoft.com/office/powerpoint/2010/main" val="3499812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Our Visio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52025" y="1083214"/>
            <a:ext cx="5120640" cy="769441"/>
          </a:xfrm>
          <a:prstGeom prst="rect">
            <a:avLst/>
          </a:prstGeom>
          <a:noFill/>
        </p:spPr>
        <p:txBody>
          <a:bodyPr wrap="square" rtlCol="0">
            <a:spAutoFit/>
          </a:bodyPr>
          <a:lstStyle/>
          <a:p>
            <a:r>
              <a:rPr lang="en-US" sz="4400">
                <a:solidFill>
                  <a:schemeClr val="bg1"/>
                </a:solidFill>
                <a:latin typeface="+mj-lt"/>
              </a:rPr>
              <a:t>Vision 2026</a:t>
            </a:r>
          </a:p>
        </p:txBody>
      </p:sp>
      <p:sp>
        <p:nvSpPr>
          <p:cNvPr id="6" name="TextBox 5"/>
          <p:cNvSpPr txBox="1"/>
          <p:nvPr/>
        </p:nvSpPr>
        <p:spPr>
          <a:xfrm>
            <a:off x="1252025" y="1983546"/>
            <a:ext cx="5120640" cy="2677656"/>
          </a:xfrm>
          <a:prstGeom prst="rect">
            <a:avLst/>
          </a:prstGeom>
          <a:noFill/>
        </p:spPr>
        <p:txBody>
          <a:bodyPr wrap="square" rtlCol="0">
            <a:spAutoFit/>
          </a:bodyPr>
          <a:lstStyle/>
          <a:p>
            <a:r>
              <a:rPr lang="en-US" sz="2400">
                <a:solidFill>
                  <a:schemeClr val="bg1"/>
                </a:solidFill>
              </a:rPr>
              <a:t>We create a fulfilling and engaging environment that inspires our employees and clients to grow and thrive. Our culture, with all the professional, respectful, funny, empathetic, and genuine people, is our shared commitment.</a:t>
            </a:r>
          </a:p>
        </p:txBody>
      </p:sp>
      <p:sp>
        <p:nvSpPr>
          <p:cNvPr id="8"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929" y="5937979"/>
            <a:ext cx="441734" cy="474495"/>
          </a:xfrm>
          <a:prstGeom prst="rect">
            <a:avLst/>
          </a:prstGeom>
          <a:noFill/>
        </p:spPr>
      </p:pic>
    </p:spTree>
    <p:extLst>
      <p:ext uri="{BB962C8B-B14F-4D97-AF65-F5344CB8AC3E}">
        <p14:creationId xmlns:p14="http://schemas.microsoft.com/office/powerpoint/2010/main" val="7002722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Our client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52025" y="1083214"/>
            <a:ext cx="5120640" cy="769441"/>
          </a:xfrm>
          <a:prstGeom prst="rect">
            <a:avLst/>
          </a:prstGeom>
          <a:noFill/>
        </p:spPr>
        <p:txBody>
          <a:bodyPr wrap="square" rtlCol="0">
            <a:spAutoFit/>
          </a:bodyPr>
          <a:lstStyle/>
          <a:p>
            <a:r>
              <a:rPr lang="en-US" sz="4400">
                <a:solidFill>
                  <a:schemeClr val="bg1"/>
                </a:solidFill>
                <a:latin typeface="+mj-lt"/>
              </a:rPr>
              <a:t>Our clients</a:t>
            </a:r>
          </a:p>
        </p:txBody>
      </p:sp>
      <p:sp>
        <p:nvSpPr>
          <p:cNvPr id="6" name="TextBox 5"/>
          <p:cNvSpPr txBox="1"/>
          <p:nvPr/>
        </p:nvSpPr>
        <p:spPr>
          <a:xfrm>
            <a:off x="1252025" y="1983546"/>
            <a:ext cx="5120640" cy="2677656"/>
          </a:xfrm>
          <a:prstGeom prst="rect">
            <a:avLst/>
          </a:prstGeom>
          <a:noFill/>
        </p:spPr>
        <p:txBody>
          <a:bodyPr wrap="square" rtlCol="0">
            <a:spAutoFit/>
          </a:bodyPr>
          <a:lstStyle/>
          <a:p>
            <a:r>
              <a:rPr lang="en-US" sz="2400">
                <a:solidFill>
                  <a:schemeClr val="bg1"/>
                </a:solidFill>
              </a:rPr>
              <a:t>Coast-to-coast in the US and around the world, </a:t>
            </a:r>
            <a:r>
              <a:rPr lang="en-US" sz="2400" b="1">
                <a:solidFill>
                  <a:schemeClr val="bg1"/>
                </a:solidFill>
              </a:rPr>
              <a:t>our clients include </a:t>
            </a:r>
            <a:r>
              <a:rPr lang="en-US" sz="2400">
                <a:solidFill>
                  <a:schemeClr val="bg1"/>
                </a:solidFill>
              </a:rPr>
              <a:t>town, local, and state governments, healthcare, </a:t>
            </a:r>
            <a:br>
              <a:rPr lang="en-US" sz="2400">
                <a:solidFill>
                  <a:schemeClr val="bg1"/>
                </a:solidFill>
              </a:rPr>
            </a:br>
            <a:r>
              <a:rPr lang="en-US" sz="2400">
                <a:solidFill>
                  <a:schemeClr val="bg1"/>
                </a:solidFill>
              </a:rPr>
              <a:t>not-for-profit, higher education, commercial, financial services, </a:t>
            </a:r>
            <a:br>
              <a:rPr lang="en-US" sz="2400">
                <a:solidFill>
                  <a:schemeClr val="bg1"/>
                </a:solidFill>
              </a:rPr>
            </a:br>
            <a:r>
              <a:rPr lang="en-US" sz="2400">
                <a:solidFill>
                  <a:schemeClr val="bg1"/>
                </a:solidFill>
              </a:rPr>
              <a:t>high tech, and more.</a:t>
            </a:r>
          </a:p>
        </p:txBody>
      </p:sp>
      <p:sp>
        <p:nvSpPr>
          <p:cNvPr id="8"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929" y="5937979"/>
            <a:ext cx="441734" cy="474495"/>
          </a:xfrm>
          <a:prstGeom prst="rect">
            <a:avLst/>
          </a:prstGeom>
          <a:noFill/>
        </p:spPr>
      </p:pic>
    </p:spTree>
    <p:extLst>
      <p:ext uri="{BB962C8B-B14F-4D97-AF65-F5344CB8AC3E}">
        <p14:creationId xmlns:p14="http://schemas.microsoft.com/office/powerpoint/2010/main" val="2949474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Our value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25" name="TextBox 24">
            <a:extLst>
              <a:ext uri="{FF2B5EF4-FFF2-40B4-BE49-F238E27FC236}">
                <a16:creationId xmlns:a16="http://schemas.microsoft.com/office/drawing/2014/main" id="{C994FE55-6EE7-2557-230A-100C2932C39F}"/>
              </a:ext>
            </a:extLst>
          </p:cNvPr>
          <p:cNvSpPr txBox="1"/>
          <p:nvPr/>
        </p:nvSpPr>
        <p:spPr>
          <a:xfrm>
            <a:off x="815018" y="1083214"/>
            <a:ext cx="5120640" cy="769441"/>
          </a:xfrm>
          <a:prstGeom prst="rect">
            <a:avLst/>
          </a:prstGeom>
          <a:noFill/>
        </p:spPr>
        <p:txBody>
          <a:bodyPr wrap="square" rtlCol="0">
            <a:spAutoFit/>
          </a:bodyPr>
          <a:lstStyle/>
          <a:p>
            <a:r>
              <a:rPr lang="en-US" sz="4400">
                <a:solidFill>
                  <a:schemeClr val="bg1"/>
                </a:solidFill>
                <a:latin typeface="+mj-lt"/>
              </a:rPr>
              <a:t>Our values</a:t>
            </a:r>
          </a:p>
        </p:txBody>
      </p:sp>
      <p:grpSp>
        <p:nvGrpSpPr>
          <p:cNvPr id="2" name="Group 1">
            <a:extLst>
              <a:ext uri="{FF2B5EF4-FFF2-40B4-BE49-F238E27FC236}">
                <a16:creationId xmlns:a16="http://schemas.microsoft.com/office/drawing/2014/main" id="{B986035E-34FA-91F6-19E5-B84B836BCE88}"/>
              </a:ext>
            </a:extLst>
          </p:cNvPr>
          <p:cNvGrpSpPr/>
          <p:nvPr/>
        </p:nvGrpSpPr>
        <p:grpSpPr>
          <a:xfrm>
            <a:off x="845268" y="2412324"/>
            <a:ext cx="10501463" cy="2934358"/>
            <a:chOff x="845268" y="2412324"/>
            <a:chExt cx="10501463" cy="2934358"/>
          </a:xfrm>
        </p:grpSpPr>
        <p:sp>
          <p:nvSpPr>
            <p:cNvPr id="40" name="TextBox 39">
              <a:extLst>
                <a:ext uri="{FF2B5EF4-FFF2-40B4-BE49-F238E27FC236}">
                  <a16:creationId xmlns:a16="http://schemas.microsoft.com/office/drawing/2014/main" id="{E2C959E2-6AF8-7D9C-3E6C-2F811CA66871}"/>
                </a:ext>
              </a:extLst>
            </p:cNvPr>
            <p:cNvSpPr txBox="1"/>
            <p:nvPr/>
          </p:nvSpPr>
          <p:spPr>
            <a:xfrm>
              <a:off x="845268" y="3946299"/>
              <a:ext cx="1666960" cy="1400383"/>
            </a:xfrm>
            <a:prstGeom prst="rect">
              <a:avLst/>
            </a:prstGeom>
            <a:noFill/>
          </p:spPr>
          <p:txBody>
            <a:bodyPr wrap="square" rtlCol="0">
              <a:spAutoFit/>
            </a:bodyPr>
            <a:lstStyle/>
            <a:p>
              <a:pPr algn="ctr"/>
              <a:r>
                <a:rPr lang="en-US" b="1">
                  <a:solidFill>
                    <a:schemeClr val="bg1"/>
                  </a:solidFill>
                </a:rPr>
                <a:t>Integrity</a:t>
              </a:r>
            </a:p>
            <a:p>
              <a:pPr algn="ctr">
                <a:spcAft>
                  <a:spcPts val="600"/>
                </a:spcAft>
              </a:pPr>
              <a:r>
                <a:rPr lang="en-US" sz="1400">
                  <a:solidFill>
                    <a:schemeClr val="accent2"/>
                  </a:solidFill>
                </a:rPr>
                <a:t>Cultivate Trust</a:t>
              </a:r>
            </a:p>
            <a:p>
              <a:pPr algn="ctr"/>
              <a:r>
                <a:rPr lang="en-US" sz="1200">
                  <a:solidFill>
                    <a:schemeClr val="bg1"/>
                  </a:solidFill>
                </a:rPr>
                <a:t>We strive to always do the right thing with honesty, empathy, and compassion.</a:t>
              </a:r>
            </a:p>
          </p:txBody>
        </p:sp>
        <p:pic>
          <p:nvPicPr>
            <p:cNvPr id="41" name="Picture 40">
              <a:extLst>
                <a:ext uri="{FF2B5EF4-FFF2-40B4-BE49-F238E27FC236}">
                  <a16:creationId xmlns:a16="http://schemas.microsoft.com/office/drawing/2014/main" id="{0D7F4F03-97DB-3890-EAA6-8E8845C8564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32964" y="2412324"/>
              <a:ext cx="1491567" cy="1491567"/>
            </a:xfrm>
            <a:prstGeom prst="rect">
              <a:avLst/>
            </a:prstGeom>
          </p:spPr>
        </p:pic>
        <p:sp>
          <p:nvSpPr>
            <p:cNvPr id="38" name="TextBox 37">
              <a:extLst>
                <a:ext uri="{FF2B5EF4-FFF2-40B4-BE49-F238E27FC236}">
                  <a16:creationId xmlns:a16="http://schemas.microsoft.com/office/drawing/2014/main" id="{AA237538-5253-FBCE-8905-BA8791906C1E}"/>
                </a:ext>
              </a:extLst>
            </p:cNvPr>
            <p:cNvSpPr txBox="1"/>
            <p:nvPr/>
          </p:nvSpPr>
          <p:spPr>
            <a:xfrm>
              <a:off x="2876623" y="3946299"/>
              <a:ext cx="1951348" cy="1400383"/>
            </a:xfrm>
            <a:prstGeom prst="rect">
              <a:avLst/>
            </a:prstGeom>
            <a:noFill/>
          </p:spPr>
          <p:txBody>
            <a:bodyPr wrap="square" rtlCol="0">
              <a:spAutoFit/>
            </a:bodyPr>
            <a:lstStyle/>
            <a:p>
              <a:pPr algn="ctr"/>
              <a:r>
                <a:rPr lang="en-US" b="1">
                  <a:solidFill>
                    <a:schemeClr val="bg1"/>
                  </a:solidFill>
                </a:rPr>
                <a:t>Authenticity</a:t>
              </a:r>
            </a:p>
            <a:p>
              <a:pPr algn="ctr">
                <a:spcAft>
                  <a:spcPts val="600"/>
                </a:spcAft>
              </a:pPr>
              <a:r>
                <a:rPr lang="en-US" sz="1400">
                  <a:solidFill>
                    <a:schemeClr val="accent2"/>
                  </a:solidFill>
                </a:rPr>
                <a:t>Celebrate Uniqueness</a:t>
              </a:r>
            </a:p>
            <a:p>
              <a:pPr algn="ctr">
                <a:spcAft>
                  <a:spcPts val="600"/>
                </a:spcAft>
              </a:pPr>
              <a:r>
                <a:rPr lang="en-US" sz="1200">
                  <a:solidFill>
                    <a:schemeClr val="bg1"/>
                  </a:solidFill>
                </a:rPr>
                <a:t>We inspire individuals to express their true selves in meaningful interactions and relationships.</a:t>
              </a:r>
            </a:p>
          </p:txBody>
        </p:sp>
        <p:pic>
          <p:nvPicPr>
            <p:cNvPr id="39" name="Picture 38">
              <a:extLst>
                <a:ext uri="{FF2B5EF4-FFF2-40B4-BE49-F238E27FC236}">
                  <a16:creationId xmlns:a16="http://schemas.microsoft.com/office/drawing/2014/main" id="{152A1922-DFA2-3D1C-2A39-11CF1550108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106514" y="2412324"/>
              <a:ext cx="1491567" cy="1491567"/>
            </a:xfrm>
            <a:prstGeom prst="rect">
              <a:avLst/>
            </a:prstGeom>
          </p:spPr>
        </p:pic>
        <p:sp>
          <p:nvSpPr>
            <p:cNvPr id="36" name="TextBox 35">
              <a:extLst>
                <a:ext uri="{FF2B5EF4-FFF2-40B4-BE49-F238E27FC236}">
                  <a16:creationId xmlns:a16="http://schemas.microsoft.com/office/drawing/2014/main" id="{6D5DEFE7-443C-C5A3-5376-1E79BDA8D1D6}"/>
                </a:ext>
              </a:extLst>
            </p:cNvPr>
            <p:cNvSpPr txBox="1"/>
            <p:nvPr/>
          </p:nvSpPr>
          <p:spPr>
            <a:xfrm>
              <a:off x="5050173" y="3946299"/>
              <a:ext cx="1951348" cy="1400383"/>
            </a:xfrm>
            <a:prstGeom prst="rect">
              <a:avLst/>
            </a:prstGeom>
            <a:noFill/>
          </p:spPr>
          <p:txBody>
            <a:bodyPr wrap="square" rtlCol="0">
              <a:spAutoFit/>
            </a:bodyPr>
            <a:lstStyle/>
            <a:p>
              <a:pPr algn="ctr"/>
              <a:r>
                <a:rPr lang="en-US" b="1">
                  <a:solidFill>
                    <a:schemeClr val="bg1"/>
                  </a:solidFill>
                </a:rPr>
                <a:t>Curiosity</a:t>
              </a:r>
            </a:p>
            <a:p>
              <a:pPr algn="ctr">
                <a:spcAft>
                  <a:spcPts val="600"/>
                </a:spcAft>
              </a:pPr>
              <a:r>
                <a:rPr lang="en-US" sz="1400">
                  <a:solidFill>
                    <a:schemeClr val="accent2"/>
                  </a:solidFill>
                </a:rPr>
                <a:t>Explore Possibilities</a:t>
              </a:r>
            </a:p>
            <a:p>
              <a:pPr algn="ctr"/>
              <a:r>
                <a:rPr lang="en-US" sz="1200">
                  <a:solidFill>
                    <a:schemeClr val="bg1"/>
                  </a:solidFill>
                </a:rPr>
                <a:t>We seek new and diverse perspectives to learn, understand, and solve complex challenges.</a:t>
              </a:r>
            </a:p>
          </p:txBody>
        </p:sp>
        <p:pic>
          <p:nvPicPr>
            <p:cNvPr id="37" name="Picture 36">
              <a:extLst>
                <a:ext uri="{FF2B5EF4-FFF2-40B4-BE49-F238E27FC236}">
                  <a16:creationId xmlns:a16="http://schemas.microsoft.com/office/drawing/2014/main" id="{68BD300A-56E6-3C35-A750-7B2D10936AB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280064" y="2412324"/>
              <a:ext cx="1491567" cy="1491567"/>
            </a:xfrm>
            <a:prstGeom prst="rect">
              <a:avLst/>
            </a:prstGeom>
          </p:spPr>
        </p:pic>
        <p:sp>
          <p:nvSpPr>
            <p:cNvPr id="34" name="TextBox 33">
              <a:extLst>
                <a:ext uri="{FF2B5EF4-FFF2-40B4-BE49-F238E27FC236}">
                  <a16:creationId xmlns:a16="http://schemas.microsoft.com/office/drawing/2014/main" id="{7A41D5C6-BFD2-3870-7CB4-36B5CBF9E3EC}"/>
                </a:ext>
              </a:extLst>
            </p:cNvPr>
            <p:cNvSpPr txBox="1"/>
            <p:nvPr/>
          </p:nvSpPr>
          <p:spPr>
            <a:xfrm>
              <a:off x="7365918" y="3946299"/>
              <a:ext cx="1666960" cy="1400383"/>
            </a:xfrm>
            <a:prstGeom prst="rect">
              <a:avLst/>
            </a:prstGeom>
            <a:noFill/>
          </p:spPr>
          <p:txBody>
            <a:bodyPr wrap="square" rtlCol="0">
              <a:spAutoFit/>
            </a:bodyPr>
            <a:lstStyle/>
            <a:p>
              <a:pPr algn="ctr"/>
              <a:r>
                <a:rPr lang="en-US" b="1">
                  <a:solidFill>
                    <a:schemeClr val="bg1"/>
                  </a:solidFill>
                </a:rPr>
                <a:t>Collaboration</a:t>
              </a:r>
            </a:p>
            <a:p>
              <a:pPr algn="ctr">
                <a:spcAft>
                  <a:spcPts val="600"/>
                </a:spcAft>
              </a:pPr>
              <a:r>
                <a:rPr lang="en-US" sz="1400">
                  <a:solidFill>
                    <a:schemeClr val="accent2"/>
                  </a:solidFill>
                </a:rPr>
                <a:t>Build Together</a:t>
              </a:r>
            </a:p>
            <a:p>
              <a:pPr algn="ctr"/>
              <a:r>
                <a:rPr lang="en-US" sz="1200">
                  <a:solidFill>
                    <a:schemeClr val="bg1"/>
                  </a:solidFill>
                </a:rPr>
                <a:t>We partner with our clients and each other to strengthen our communities.</a:t>
              </a:r>
            </a:p>
          </p:txBody>
        </p:sp>
        <p:pic>
          <p:nvPicPr>
            <p:cNvPr id="35" name="Picture 34">
              <a:extLst>
                <a:ext uri="{FF2B5EF4-FFF2-40B4-BE49-F238E27FC236}">
                  <a16:creationId xmlns:a16="http://schemas.microsoft.com/office/drawing/2014/main" id="{ECD1C6D6-5ADB-6C61-2016-1F3EBF71E802}"/>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453614" y="2412324"/>
              <a:ext cx="1491567" cy="1491567"/>
            </a:xfrm>
            <a:prstGeom prst="rect">
              <a:avLst/>
            </a:prstGeom>
          </p:spPr>
        </p:pic>
        <p:sp>
          <p:nvSpPr>
            <p:cNvPr id="32" name="TextBox 31">
              <a:extLst>
                <a:ext uri="{FF2B5EF4-FFF2-40B4-BE49-F238E27FC236}">
                  <a16:creationId xmlns:a16="http://schemas.microsoft.com/office/drawing/2014/main" id="{CFAAAE3A-B8FA-9F69-DA30-9879B77137D7}"/>
                </a:ext>
              </a:extLst>
            </p:cNvPr>
            <p:cNvSpPr txBox="1"/>
            <p:nvPr/>
          </p:nvSpPr>
          <p:spPr>
            <a:xfrm>
              <a:off x="9397274" y="3946299"/>
              <a:ext cx="1949457" cy="1400383"/>
            </a:xfrm>
            <a:prstGeom prst="rect">
              <a:avLst/>
            </a:prstGeom>
            <a:noFill/>
          </p:spPr>
          <p:txBody>
            <a:bodyPr wrap="square" rtlCol="0">
              <a:spAutoFit/>
            </a:bodyPr>
            <a:lstStyle/>
            <a:p>
              <a:pPr algn="ctr">
                <a:spcAft>
                  <a:spcPts val="600"/>
                </a:spcAft>
              </a:pPr>
              <a:r>
                <a:rPr lang="en-US" b="1">
                  <a:solidFill>
                    <a:schemeClr val="bg1"/>
                  </a:solidFill>
                </a:rPr>
                <a:t>Harmony</a:t>
              </a:r>
              <a:br>
                <a:rPr lang="en-US" sz="1400">
                  <a:solidFill>
                    <a:schemeClr val="accent3">
                      <a:lumMod val="40000"/>
                      <a:lumOff val="60000"/>
                    </a:schemeClr>
                  </a:solidFill>
                </a:rPr>
              </a:br>
              <a:r>
                <a:rPr lang="en-US" sz="1400">
                  <a:solidFill>
                    <a:schemeClr val="accent2"/>
                  </a:solidFill>
                </a:rPr>
                <a:t>Live Purposefully</a:t>
              </a:r>
            </a:p>
            <a:p>
              <a:pPr algn="ctr"/>
              <a:r>
                <a:rPr lang="en-US" sz="1200">
                  <a:solidFill>
                    <a:schemeClr val="bg1"/>
                  </a:solidFill>
                </a:rPr>
                <a:t>We foster an environment of well-being and growth, both professionally </a:t>
              </a:r>
              <a:br>
                <a:rPr lang="en-US" sz="1200">
                  <a:solidFill>
                    <a:schemeClr val="bg1"/>
                  </a:solidFill>
                </a:rPr>
              </a:br>
              <a:r>
                <a:rPr lang="en-US" sz="1200">
                  <a:solidFill>
                    <a:schemeClr val="bg1"/>
                  </a:solidFill>
                </a:rPr>
                <a:t>and personally.</a:t>
              </a:r>
            </a:p>
          </p:txBody>
        </p:sp>
        <p:pic>
          <p:nvPicPr>
            <p:cNvPr id="33" name="Picture 32">
              <a:extLst>
                <a:ext uri="{FF2B5EF4-FFF2-40B4-BE49-F238E27FC236}">
                  <a16:creationId xmlns:a16="http://schemas.microsoft.com/office/drawing/2014/main" id="{E708606B-2A62-A5CF-29CF-FE9F6CEB5735}"/>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9627165" y="2412324"/>
              <a:ext cx="1491567" cy="1491567"/>
            </a:xfrm>
            <a:prstGeom prst="rect">
              <a:avLst/>
            </a:prstGeom>
          </p:spPr>
        </p:pic>
      </p:grpSp>
    </p:spTree>
    <p:extLst>
      <p:ext uri="{BB962C8B-B14F-4D97-AF65-F5344CB8AC3E}">
        <p14:creationId xmlns:p14="http://schemas.microsoft.com/office/powerpoint/2010/main" val="26119933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Mission + Values 2024">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25" name="TextBox 24">
            <a:extLst>
              <a:ext uri="{FF2B5EF4-FFF2-40B4-BE49-F238E27FC236}">
                <a16:creationId xmlns:a16="http://schemas.microsoft.com/office/drawing/2014/main" id="{C994FE55-6EE7-2557-230A-100C2932C39F}"/>
              </a:ext>
            </a:extLst>
          </p:cNvPr>
          <p:cNvSpPr txBox="1"/>
          <p:nvPr/>
        </p:nvSpPr>
        <p:spPr>
          <a:xfrm>
            <a:off x="873990" y="649744"/>
            <a:ext cx="10303714" cy="769441"/>
          </a:xfrm>
          <a:prstGeom prst="rect">
            <a:avLst/>
          </a:prstGeom>
          <a:noFill/>
        </p:spPr>
        <p:txBody>
          <a:bodyPr wrap="square" rtlCol="0">
            <a:spAutoFit/>
          </a:bodyPr>
          <a:lstStyle/>
          <a:p>
            <a:pPr algn="ctr"/>
            <a:r>
              <a:rPr lang="en-US" sz="4400">
                <a:solidFill>
                  <a:schemeClr val="bg1"/>
                </a:solidFill>
                <a:latin typeface="+mj-lt"/>
              </a:rPr>
              <a:t>BerryDunn Mission and Values 2024​</a:t>
            </a:r>
          </a:p>
        </p:txBody>
      </p:sp>
      <p:grpSp>
        <p:nvGrpSpPr>
          <p:cNvPr id="2" name="Group 1">
            <a:extLst>
              <a:ext uri="{FF2B5EF4-FFF2-40B4-BE49-F238E27FC236}">
                <a16:creationId xmlns:a16="http://schemas.microsoft.com/office/drawing/2014/main" id="{856D8994-97DF-6042-807B-3D8D496E8B2A}"/>
              </a:ext>
            </a:extLst>
          </p:cNvPr>
          <p:cNvGrpSpPr/>
          <p:nvPr/>
        </p:nvGrpSpPr>
        <p:grpSpPr>
          <a:xfrm>
            <a:off x="845268" y="2824448"/>
            <a:ext cx="10501463" cy="2934358"/>
            <a:chOff x="845268" y="2412324"/>
            <a:chExt cx="10501463" cy="2934358"/>
          </a:xfrm>
        </p:grpSpPr>
        <p:sp>
          <p:nvSpPr>
            <p:cNvPr id="40" name="TextBox 39">
              <a:extLst>
                <a:ext uri="{FF2B5EF4-FFF2-40B4-BE49-F238E27FC236}">
                  <a16:creationId xmlns:a16="http://schemas.microsoft.com/office/drawing/2014/main" id="{E2C959E2-6AF8-7D9C-3E6C-2F811CA66871}"/>
                </a:ext>
              </a:extLst>
            </p:cNvPr>
            <p:cNvSpPr txBox="1"/>
            <p:nvPr/>
          </p:nvSpPr>
          <p:spPr>
            <a:xfrm>
              <a:off x="845268" y="3946299"/>
              <a:ext cx="1666960" cy="1400383"/>
            </a:xfrm>
            <a:prstGeom prst="rect">
              <a:avLst/>
            </a:prstGeom>
            <a:noFill/>
          </p:spPr>
          <p:txBody>
            <a:bodyPr wrap="square" rtlCol="0">
              <a:spAutoFit/>
            </a:bodyPr>
            <a:lstStyle/>
            <a:p>
              <a:pPr algn="ctr"/>
              <a:r>
                <a:rPr lang="en-US" b="1">
                  <a:solidFill>
                    <a:schemeClr val="bg1"/>
                  </a:solidFill>
                </a:rPr>
                <a:t>Integrity</a:t>
              </a:r>
            </a:p>
            <a:p>
              <a:pPr algn="ctr">
                <a:spcAft>
                  <a:spcPts val="600"/>
                </a:spcAft>
              </a:pPr>
              <a:r>
                <a:rPr lang="en-US" sz="1400">
                  <a:solidFill>
                    <a:schemeClr val="accent2"/>
                  </a:solidFill>
                </a:rPr>
                <a:t>Cultivate Trust</a:t>
              </a:r>
            </a:p>
            <a:p>
              <a:pPr algn="ctr"/>
              <a:r>
                <a:rPr lang="en-US" sz="1200">
                  <a:solidFill>
                    <a:schemeClr val="bg1"/>
                  </a:solidFill>
                </a:rPr>
                <a:t>We strive to always do the right thing with honesty, empathy, and compassion.</a:t>
              </a:r>
            </a:p>
          </p:txBody>
        </p:sp>
        <p:pic>
          <p:nvPicPr>
            <p:cNvPr id="41" name="Picture 40">
              <a:extLst>
                <a:ext uri="{FF2B5EF4-FFF2-40B4-BE49-F238E27FC236}">
                  <a16:creationId xmlns:a16="http://schemas.microsoft.com/office/drawing/2014/main" id="{0D7F4F03-97DB-3890-EAA6-8E8845C8564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32964" y="2412324"/>
              <a:ext cx="1491567" cy="1491567"/>
            </a:xfrm>
            <a:prstGeom prst="rect">
              <a:avLst/>
            </a:prstGeom>
          </p:spPr>
        </p:pic>
        <p:sp>
          <p:nvSpPr>
            <p:cNvPr id="38" name="TextBox 37">
              <a:extLst>
                <a:ext uri="{FF2B5EF4-FFF2-40B4-BE49-F238E27FC236}">
                  <a16:creationId xmlns:a16="http://schemas.microsoft.com/office/drawing/2014/main" id="{AA237538-5253-FBCE-8905-BA8791906C1E}"/>
                </a:ext>
              </a:extLst>
            </p:cNvPr>
            <p:cNvSpPr txBox="1"/>
            <p:nvPr/>
          </p:nvSpPr>
          <p:spPr>
            <a:xfrm>
              <a:off x="2876623" y="3946299"/>
              <a:ext cx="1951348" cy="1400383"/>
            </a:xfrm>
            <a:prstGeom prst="rect">
              <a:avLst/>
            </a:prstGeom>
            <a:noFill/>
          </p:spPr>
          <p:txBody>
            <a:bodyPr wrap="square" rtlCol="0">
              <a:spAutoFit/>
            </a:bodyPr>
            <a:lstStyle/>
            <a:p>
              <a:pPr algn="ctr"/>
              <a:r>
                <a:rPr lang="en-US" b="1">
                  <a:solidFill>
                    <a:schemeClr val="bg1"/>
                  </a:solidFill>
                </a:rPr>
                <a:t>Authenticity</a:t>
              </a:r>
            </a:p>
            <a:p>
              <a:pPr algn="ctr">
                <a:spcAft>
                  <a:spcPts val="600"/>
                </a:spcAft>
              </a:pPr>
              <a:r>
                <a:rPr lang="en-US" sz="1400">
                  <a:solidFill>
                    <a:schemeClr val="accent2"/>
                  </a:solidFill>
                </a:rPr>
                <a:t>Celebrate Uniqueness</a:t>
              </a:r>
            </a:p>
            <a:p>
              <a:pPr algn="ctr">
                <a:spcAft>
                  <a:spcPts val="600"/>
                </a:spcAft>
              </a:pPr>
              <a:r>
                <a:rPr lang="en-US" sz="1200">
                  <a:solidFill>
                    <a:schemeClr val="bg1"/>
                  </a:solidFill>
                </a:rPr>
                <a:t>We inspire individuals to express their true selves in meaningful interactions and relationships.</a:t>
              </a:r>
            </a:p>
          </p:txBody>
        </p:sp>
        <p:pic>
          <p:nvPicPr>
            <p:cNvPr id="39" name="Picture 38">
              <a:extLst>
                <a:ext uri="{FF2B5EF4-FFF2-40B4-BE49-F238E27FC236}">
                  <a16:creationId xmlns:a16="http://schemas.microsoft.com/office/drawing/2014/main" id="{152A1922-DFA2-3D1C-2A39-11CF1550108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106514" y="2412324"/>
              <a:ext cx="1491567" cy="1491567"/>
            </a:xfrm>
            <a:prstGeom prst="rect">
              <a:avLst/>
            </a:prstGeom>
          </p:spPr>
        </p:pic>
        <p:sp>
          <p:nvSpPr>
            <p:cNvPr id="36" name="TextBox 35">
              <a:extLst>
                <a:ext uri="{FF2B5EF4-FFF2-40B4-BE49-F238E27FC236}">
                  <a16:creationId xmlns:a16="http://schemas.microsoft.com/office/drawing/2014/main" id="{6D5DEFE7-443C-C5A3-5376-1E79BDA8D1D6}"/>
                </a:ext>
              </a:extLst>
            </p:cNvPr>
            <p:cNvSpPr txBox="1"/>
            <p:nvPr/>
          </p:nvSpPr>
          <p:spPr>
            <a:xfrm>
              <a:off x="5050173" y="3946299"/>
              <a:ext cx="1951348" cy="1400383"/>
            </a:xfrm>
            <a:prstGeom prst="rect">
              <a:avLst/>
            </a:prstGeom>
            <a:noFill/>
          </p:spPr>
          <p:txBody>
            <a:bodyPr wrap="square" rtlCol="0">
              <a:spAutoFit/>
            </a:bodyPr>
            <a:lstStyle/>
            <a:p>
              <a:pPr algn="ctr"/>
              <a:r>
                <a:rPr lang="en-US" b="1">
                  <a:solidFill>
                    <a:schemeClr val="bg1"/>
                  </a:solidFill>
                </a:rPr>
                <a:t>Curiosity</a:t>
              </a:r>
            </a:p>
            <a:p>
              <a:pPr algn="ctr">
                <a:spcAft>
                  <a:spcPts val="600"/>
                </a:spcAft>
              </a:pPr>
              <a:r>
                <a:rPr lang="en-US" sz="1400">
                  <a:solidFill>
                    <a:schemeClr val="accent2"/>
                  </a:solidFill>
                </a:rPr>
                <a:t>Explore Possibilities</a:t>
              </a:r>
            </a:p>
            <a:p>
              <a:pPr algn="ctr"/>
              <a:r>
                <a:rPr lang="en-US" sz="1200">
                  <a:solidFill>
                    <a:schemeClr val="bg1"/>
                  </a:solidFill>
                </a:rPr>
                <a:t>We seek new and diverse perspectives to learn, understand, and solve complex challenges.</a:t>
              </a:r>
            </a:p>
          </p:txBody>
        </p:sp>
        <p:pic>
          <p:nvPicPr>
            <p:cNvPr id="37" name="Picture 36">
              <a:extLst>
                <a:ext uri="{FF2B5EF4-FFF2-40B4-BE49-F238E27FC236}">
                  <a16:creationId xmlns:a16="http://schemas.microsoft.com/office/drawing/2014/main" id="{68BD300A-56E6-3C35-A750-7B2D10936AB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280064" y="2412324"/>
              <a:ext cx="1491567" cy="1491567"/>
            </a:xfrm>
            <a:prstGeom prst="rect">
              <a:avLst/>
            </a:prstGeom>
          </p:spPr>
        </p:pic>
        <p:sp>
          <p:nvSpPr>
            <p:cNvPr id="34" name="TextBox 33">
              <a:extLst>
                <a:ext uri="{FF2B5EF4-FFF2-40B4-BE49-F238E27FC236}">
                  <a16:creationId xmlns:a16="http://schemas.microsoft.com/office/drawing/2014/main" id="{7A41D5C6-BFD2-3870-7CB4-36B5CBF9E3EC}"/>
                </a:ext>
              </a:extLst>
            </p:cNvPr>
            <p:cNvSpPr txBox="1"/>
            <p:nvPr/>
          </p:nvSpPr>
          <p:spPr>
            <a:xfrm>
              <a:off x="7365918" y="3946299"/>
              <a:ext cx="1666960" cy="1400383"/>
            </a:xfrm>
            <a:prstGeom prst="rect">
              <a:avLst/>
            </a:prstGeom>
            <a:noFill/>
          </p:spPr>
          <p:txBody>
            <a:bodyPr wrap="square" rtlCol="0">
              <a:spAutoFit/>
            </a:bodyPr>
            <a:lstStyle/>
            <a:p>
              <a:pPr algn="ctr"/>
              <a:r>
                <a:rPr lang="en-US" b="1">
                  <a:solidFill>
                    <a:schemeClr val="bg1"/>
                  </a:solidFill>
                </a:rPr>
                <a:t>Collaboration</a:t>
              </a:r>
            </a:p>
            <a:p>
              <a:pPr algn="ctr">
                <a:spcAft>
                  <a:spcPts val="600"/>
                </a:spcAft>
              </a:pPr>
              <a:r>
                <a:rPr lang="en-US" sz="1400">
                  <a:solidFill>
                    <a:schemeClr val="accent2"/>
                  </a:solidFill>
                </a:rPr>
                <a:t>Build Together</a:t>
              </a:r>
            </a:p>
            <a:p>
              <a:pPr algn="ctr"/>
              <a:r>
                <a:rPr lang="en-US" sz="1200">
                  <a:solidFill>
                    <a:schemeClr val="bg1"/>
                  </a:solidFill>
                </a:rPr>
                <a:t>We partner with our clients and each other to strengthen our communities.</a:t>
              </a:r>
            </a:p>
          </p:txBody>
        </p:sp>
        <p:pic>
          <p:nvPicPr>
            <p:cNvPr id="35" name="Picture 34">
              <a:extLst>
                <a:ext uri="{FF2B5EF4-FFF2-40B4-BE49-F238E27FC236}">
                  <a16:creationId xmlns:a16="http://schemas.microsoft.com/office/drawing/2014/main" id="{ECD1C6D6-5ADB-6C61-2016-1F3EBF71E802}"/>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453614" y="2412324"/>
              <a:ext cx="1491567" cy="1491567"/>
            </a:xfrm>
            <a:prstGeom prst="rect">
              <a:avLst/>
            </a:prstGeom>
          </p:spPr>
        </p:pic>
        <p:sp>
          <p:nvSpPr>
            <p:cNvPr id="32" name="TextBox 31">
              <a:extLst>
                <a:ext uri="{FF2B5EF4-FFF2-40B4-BE49-F238E27FC236}">
                  <a16:creationId xmlns:a16="http://schemas.microsoft.com/office/drawing/2014/main" id="{CFAAAE3A-B8FA-9F69-DA30-9879B77137D7}"/>
                </a:ext>
              </a:extLst>
            </p:cNvPr>
            <p:cNvSpPr txBox="1"/>
            <p:nvPr/>
          </p:nvSpPr>
          <p:spPr>
            <a:xfrm>
              <a:off x="9397274" y="3946299"/>
              <a:ext cx="1949457" cy="1400383"/>
            </a:xfrm>
            <a:prstGeom prst="rect">
              <a:avLst/>
            </a:prstGeom>
            <a:noFill/>
          </p:spPr>
          <p:txBody>
            <a:bodyPr wrap="square" rtlCol="0">
              <a:spAutoFit/>
            </a:bodyPr>
            <a:lstStyle/>
            <a:p>
              <a:pPr algn="ctr">
                <a:spcAft>
                  <a:spcPts val="600"/>
                </a:spcAft>
              </a:pPr>
              <a:r>
                <a:rPr lang="en-US" b="1">
                  <a:solidFill>
                    <a:schemeClr val="bg1"/>
                  </a:solidFill>
                </a:rPr>
                <a:t>Harmony</a:t>
              </a:r>
              <a:br>
                <a:rPr lang="en-US" sz="1400">
                  <a:solidFill>
                    <a:schemeClr val="accent3">
                      <a:lumMod val="40000"/>
                      <a:lumOff val="60000"/>
                    </a:schemeClr>
                  </a:solidFill>
                </a:rPr>
              </a:br>
              <a:r>
                <a:rPr lang="en-US" sz="1400">
                  <a:solidFill>
                    <a:schemeClr val="accent2"/>
                  </a:solidFill>
                </a:rPr>
                <a:t>Live Purposefully</a:t>
              </a:r>
            </a:p>
            <a:p>
              <a:pPr algn="ctr"/>
              <a:r>
                <a:rPr lang="en-US" sz="1200">
                  <a:solidFill>
                    <a:schemeClr val="bg1"/>
                  </a:solidFill>
                </a:rPr>
                <a:t>We foster an environment of well-being and growth, both professionally </a:t>
              </a:r>
              <a:br>
                <a:rPr lang="en-US" sz="1200">
                  <a:solidFill>
                    <a:schemeClr val="bg1"/>
                  </a:solidFill>
                </a:rPr>
              </a:br>
              <a:r>
                <a:rPr lang="en-US" sz="1200">
                  <a:solidFill>
                    <a:schemeClr val="bg1"/>
                  </a:solidFill>
                </a:rPr>
                <a:t>and personally.</a:t>
              </a:r>
            </a:p>
          </p:txBody>
        </p:sp>
        <p:pic>
          <p:nvPicPr>
            <p:cNvPr id="33" name="Picture 32">
              <a:extLst>
                <a:ext uri="{FF2B5EF4-FFF2-40B4-BE49-F238E27FC236}">
                  <a16:creationId xmlns:a16="http://schemas.microsoft.com/office/drawing/2014/main" id="{E708606B-2A62-A5CF-29CF-FE9F6CEB5735}"/>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9627165" y="2412324"/>
              <a:ext cx="1491567" cy="1491567"/>
            </a:xfrm>
            <a:prstGeom prst="rect">
              <a:avLst/>
            </a:prstGeom>
          </p:spPr>
        </p:pic>
      </p:grpSp>
      <p:sp>
        <p:nvSpPr>
          <p:cNvPr id="3" name="TextBox 2">
            <a:extLst>
              <a:ext uri="{FF2B5EF4-FFF2-40B4-BE49-F238E27FC236}">
                <a16:creationId xmlns:a16="http://schemas.microsoft.com/office/drawing/2014/main" id="{9A76A767-A638-CE71-11DE-C48B3CB65A7A}"/>
              </a:ext>
            </a:extLst>
          </p:cNvPr>
          <p:cNvSpPr txBox="1"/>
          <p:nvPr/>
        </p:nvSpPr>
        <p:spPr>
          <a:xfrm>
            <a:off x="2315803" y="1707932"/>
            <a:ext cx="7560394" cy="707886"/>
          </a:xfrm>
          <a:prstGeom prst="rect">
            <a:avLst/>
          </a:prstGeom>
          <a:noFill/>
        </p:spPr>
        <p:txBody>
          <a:bodyPr wrap="square" rtlCol="0">
            <a:spAutoFit/>
          </a:bodyPr>
          <a:lstStyle/>
          <a:p>
            <a:pPr algn="ctr"/>
            <a:r>
              <a:rPr lang="en-US" sz="2000">
                <a:solidFill>
                  <a:schemeClr val="accent2"/>
                </a:solidFill>
              </a:rPr>
              <a:t>Together we commit the best in us to empower the meaningful growth of our people, clients, and communities.​</a:t>
            </a:r>
          </a:p>
        </p:txBody>
      </p:sp>
    </p:spTree>
    <p:extLst>
      <p:ext uri="{BB962C8B-B14F-4D97-AF65-F5344CB8AC3E}">
        <p14:creationId xmlns:p14="http://schemas.microsoft.com/office/powerpoint/2010/main" val="26432788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eam - w/ mini bios">
    <p:spTree>
      <p:nvGrpSpPr>
        <p:cNvPr id="1" name=""/>
        <p:cNvGrpSpPr/>
        <p:nvPr/>
      </p:nvGrpSpPr>
      <p:grpSpPr>
        <a:xfrm>
          <a:off x="0" y="0"/>
          <a:ext cx="0" cy="0"/>
          <a:chOff x="0" y="0"/>
          <a:chExt cx="0" cy="0"/>
        </a:xfrm>
      </p:grpSpPr>
      <p:sp>
        <p:nvSpPr>
          <p:cNvPr id="7" name="Text Placeholder 5"/>
          <p:cNvSpPr>
            <a:spLocks noGrp="1"/>
          </p:cNvSpPr>
          <p:nvPr>
            <p:ph type="body" sz="quarter" idx="11" hasCustomPrompt="1"/>
          </p:nvPr>
        </p:nvSpPr>
        <p:spPr>
          <a:xfrm>
            <a:off x="446018" y="3243882"/>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8" name="Text Placeholder 5"/>
          <p:cNvSpPr>
            <a:spLocks noGrp="1"/>
          </p:cNvSpPr>
          <p:nvPr>
            <p:ph type="body" sz="quarter" idx="12" hasCustomPrompt="1"/>
          </p:nvPr>
        </p:nvSpPr>
        <p:spPr>
          <a:xfrm>
            <a:off x="446018" y="3481275"/>
            <a:ext cx="1705350" cy="447815"/>
          </a:xfrm>
          <a:prstGeom prst="rect">
            <a:avLst/>
          </a:prstGeom>
        </p:spPr>
        <p:txBody>
          <a:bodyPr wrap="square" lIns="0" rIns="0">
            <a:noAutofit/>
          </a:bodyPr>
          <a:lstStyle>
            <a:lvl1pPr marL="0" indent="0" algn="ctr">
              <a:spcBef>
                <a:spcPts val="0"/>
              </a:spcBef>
              <a:spcAft>
                <a:spcPts val="0"/>
              </a:spcAft>
              <a:buNone/>
              <a:defRPr sz="1050" baseline="0">
                <a:solidFill>
                  <a:schemeClr val="accent3"/>
                </a:solidFill>
                <a:latin typeface="+mn-lt"/>
              </a:defRPr>
            </a:lvl1pPr>
          </a:lstStyle>
          <a:p>
            <a:pPr lvl="0"/>
            <a:r>
              <a:rPr lang="en-US"/>
              <a:t>Title | Credentials</a:t>
            </a:r>
            <a:br>
              <a:rPr lang="en-US"/>
            </a:br>
            <a:r>
              <a:rPr lang="en-US"/>
              <a:t>two lines max</a:t>
            </a:r>
          </a:p>
        </p:txBody>
      </p:sp>
      <p:sp>
        <p:nvSpPr>
          <p:cNvPr id="9" name="Text Placeholder 5"/>
          <p:cNvSpPr>
            <a:spLocks noGrp="1"/>
          </p:cNvSpPr>
          <p:nvPr>
            <p:ph type="body" sz="quarter" idx="13" hasCustomPrompt="1"/>
          </p:nvPr>
        </p:nvSpPr>
        <p:spPr>
          <a:xfrm>
            <a:off x="446018" y="4072745"/>
            <a:ext cx="1705350" cy="1546577"/>
          </a:xfrm>
          <a:prstGeom prst="rect">
            <a:avLst/>
          </a:prstGeom>
        </p:spPr>
        <p:txBody>
          <a:bodyPr wrap="square" anchor="t" anchorCtr="0">
            <a:noAutofit/>
          </a:bodyPr>
          <a:lstStyle>
            <a:lvl1pPr marL="0" marR="0" indent="0" algn="ctr" defTabSz="342900" rtl="0" eaLnBrk="1" fontAlgn="auto" latinLnBrk="0" hangingPunct="1">
              <a:lnSpc>
                <a:spcPct val="110000"/>
              </a:lnSpc>
              <a:spcBef>
                <a:spcPts val="600"/>
              </a:spcBef>
              <a:spcAft>
                <a:spcPts val="600"/>
              </a:spcAft>
              <a:buClr>
                <a:schemeClr val="accent1"/>
              </a:buClr>
              <a:buSzPct val="92000"/>
              <a:buFont typeface="Wingdings 2" panose="05020102010507070707" pitchFamily="18" charset="2"/>
              <a:buNone/>
              <a:tabLst/>
              <a:defRPr sz="1050">
                <a:solidFill>
                  <a:schemeClr val="tx2"/>
                </a:solidFill>
                <a:latin typeface="+mn-lt"/>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short bio/specialty text with a maximum of 9 lines.</a:t>
            </a:r>
          </a:p>
        </p:txBody>
      </p:sp>
      <p:sp>
        <p:nvSpPr>
          <p:cNvPr id="11" name="Text Placeholder 5"/>
          <p:cNvSpPr>
            <a:spLocks noGrp="1"/>
          </p:cNvSpPr>
          <p:nvPr>
            <p:ph type="body" sz="quarter" idx="14" hasCustomPrompt="1"/>
          </p:nvPr>
        </p:nvSpPr>
        <p:spPr>
          <a:xfrm>
            <a:off x="2364729" y="3243882"/>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2" name="Text Placeholder 5"/>
          <p:cNvSpPr>
            <a:spLocks noGrp="1"/>
          </p:cNvSpPr>
          <p:nvPr>
            <p:ph type="body" sz="quarter" idx="15" hasCustomPrompt="1"/>
          </p:nvPr>
        </p:nvSpPr>
        <p:spPr>
          <a:xfrm>
            <a:off x="2364729" y="3481275"/>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13" name="Text Placeholder 5"/>
          <p:cNvSpPr>
            <a:spLocks noGrp="1"/>
          </p:cNvSpPr>
          <p:nvPr>
            <p:ph type="body" sz="quarter" idx="16" hasCustomPrompt="1"/>
          </p:nvPr>
        </p:nvSpPr>
        <p:spPr>
          <a:xfrm>
            <a:off x="2364729" y="4072745"/>
            <a:ext cx="1705350" cy="1546577"/>
          </a:xfrm>
          <a:prstGeom prst="rect">
            <a:avLst/>
          </a:prstGeom>
        </p:spPr>
        <p:txBody>
          <a:bodyPr wrap="square" anchor="t" anchorCtr="0">
            <a:noAutofit/>
          </a:bodyPr>
          <a:lstStyle>
            <a:lvl1pPr marL="0" marR="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050">
                <a:solidFill>
                  <a:schemeClr val="tx2"/>
                </a:solidFill>
                <a:latin typeface="+mn-lt"/>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short bio/specialty text with a maximum of 9 lines.</a:t>
            </a:r>
          </a:p>
        </p:txBody>
      </p:sp>
      <p:sp>
        <p:nvSpPr>
          <p:cNvPr id="15" name="Text Placeholder 5"/>
          <p:cNvSpPr>
            <a:spLocks noGrp="1"/>
          </p:cNvSpPr>
          <p:nvPr>
            <p:ph type="body" sz="quarter" idx="17" hasCustomPrompt="1"/>
          </p:nvPr>
        </p:nvSpPr>
        <p:spPr>
          <a:xfrm>
            <a:off x="4283440" y="3243882"/>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6" name="Text Placeholder 5"/>
          <p:cNvSpPr>
            <a:spLocks noGrp="1"/>
          </p:cNvSpPr>
          <p:nvPr>
            <p:ph type="body" sz="quarter" idx="18" hasCustomPrompt="1"/>
          </p:nvPr>
        </p:nvSpPr>
        <p:spPr>
          <a:xfrm>
            <a:off x="4283440" y="3481275"/>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17" name="Text Placeholder 5"/>
          <p:cNvSpPr>
            <a:spLocks noGrp="1"/>
          </p:cNvSpPr>
          <p:nvPr>
            <p:ph type="body" sz="quarter" idx="19" hasCustomPrompt="1"/>
          </p:nvPr>
        </p:nvSpPr>
        <p:spPr>
          <a:xfrm>
            <a:off x="4283440" y="4072745"/>
            <a:ext cx="1705350" cy="1546577"/>
          </a:xfrm>
          <a:prstGeom prst="rect">
            <a:avLst/>
          </a:prstGeom>
        </p:spPr>
        <p:txBody>
          <a:bodyPr wrap="square" anchor="t" anchorCtr="0">
            <a:noAutofit/>
          </a:bodyPr>
          <a:lstStyle>
            <a:lvl1pPr marL="0" marR="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050">
                <a:solidFill>
                  <a:schemeClr val="tx2"/>
                </a:solidFill>
                <a:latin typeface="+mn-lt"/>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short bio/specialty text with a maximum of 9 lines.</a:t>
            </a:r>
          </a:p>
        </p:txBody>
      </p:sp>
      <p:sp>
        <p:nvSpPr>
          <p:cNvPr id="19" name="Text Placeholder 5"/>
          <p:cNvSpPr>
            <a:spLocks noGrp="1"/>
          </p:cNvSpPr>
          <p:nvPr>
            <p:ph type="body" sz="quarter" idx="20" hasCustomPrompt="1"/>
          </p:nvPr>
        </p:nvSpPr>
        <p:spPr>
          <a:xfrm>
            <a:off x="6202151" y="3243882"/>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20" name="Text Placeholder 5"/>
          <p:cNvSpPr>
            <a:spLocks noGrp="1"/>
          </p:cNvSpPr>
          <p:nvPr>
            <p:ph type="body" sz="quarter" idx="21" hasCustomPrompt="1"/>
          </p:nvPr>
        </p:nvSpPr>
        <p:spPr>
          <a:xfrm>
            <a:off x="6202151" y="3481275"/>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21" name="Text Placeholder 5"/>
          <p:cNvSpPr>
            <a:spLocks noGrp="1"/>
          </p:cNvSpPr>
          <p:nvPr>
            <p:ph type="body" sz="quarter" idx="22" hasCustomPrompt="1"/>
          </p:nvPr>
        </p:nvSpPr>
        <p:spPr>
          <a:xfrm>
            <a:off x="6202151" y="4072745"/>
            <a:ext cx="1705350" cy="1546577"/>
          </a:xfrm>
          <a:prstGeom prst="rect">
            <a:avLst/>
          </a:prstGeom>
        </p:spPr>
        <p:txBody>
          <a:bodyPr wrap="square" anchor="t" anchorCtr="0">
            <a:noAutofit/>
          </a:bodyPr>
          <a:lstStyle>
            <a:lvl1pPr marL="0" marR="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050">
                <a:solidFill>
                  <a:schemeClr val="tx2"/>
                </a:solidFill>
                <a:latin typeface="+mn-lt"/>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short bio/specialty text with a maximum of 9 lines.</a:t>
            </a:r>
          </a:p>
        </p:txBody>
      </p:sp>
      <p:sp>
        <p:nvSpPr>
          <p:cNvPr id="23" name="Text Placeholder 5"/>
          <p:cNvSpPr>
            <a:spLocks noGrp="1"/>
          </p:cNvSpPr>
          <p:nvPr>
            <p:ph type="body" sz="quarter" idx="23" hasCustomPrompt="1"/>
          </p:nvPr>
        </p:nvSpPr>
        <p:spPr>
          <a:xfrm>
            <a:off x="8120862" y="3243882"/>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24" name="Text Placeholder 5"/>
          <p:cNvSpPr>
            <a:spLocks noGrp="1"/>
          </p:cNvSpPr>
          <p:nvPr>
            <p:ph type="body" sz="quarter" idx="24" hasCustomPrompt="1"/>
          </p:nvPr>
        </p:nvSpPr>
        <p:spPr>
          <a:xfrm>
            <a:off x="8120862" y="3481275"/>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25" name="Text Placeholder 5"/>
          <p:cNvSpPr>
            <a:spLocks noGrp="1"/>
          </p:cNvSpPr>
          <p:nvPr>
            <p:ph type="body" sz="quarter" idx="25" hasCustomPrompt="1"/>
          </p:nvPr>
        </p:nvSpPr>
        <p:spPr>
          <a:xfrm>
            <a:off x="8120862" y="4072745"/>
            <a:ext cx="1705350" cy="1546577"/>
          </a:xfrm>
          <a:prstGeom prst="rect">
            <a:avLst/>
          </a:prstGeom>
        </p:spPr>
        <p:txBody>
          <a:bodyPr wrap="square" anchor="t" anchorCtr="0">
            <a:noAutofit/>
          </a:bodyPr>
          <a:lstStyle>
            <a:lvl1pPr marL="0" marR="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050" baseline="0">
                <a:solidFill>
                  <a:schemeClr val="tx2"/>
                </a:solidFill>
                <a:latin typeface="+mn-lt"/>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short bio/specialty text with a maximum of 9 lines.</a:t>
            </a:r>
          </a:p>
        </p:txBody>
      </p:sp>
      <p:sp>
        <p:nvSpPr>
          <p:cNvPr id="27" name="Text Placeholder 5"/>
          <p:cNvSpPr>
            <a:spLocks noGrp="1"/>
          </p:cNvSpPr>
          <p:nvPr>
            <p:ph type="body" sz="quarter" idx="26" hasCustomPrompt="1"/>
          </p:nvPr>
        </p:nvSpPr>
        <p:spPr>
          <a:xfrm>
            <a:off x="10039573" y="3243882"/>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28" name="Text Placeholder 5"/>
          <p:cNvSpPr>
            <a:spLocks noGrp="1"/>
          </p:cNvSpPr>
          <p:nvPr>
            <p:ph type="body" sz="quarter" idx="27" hasCustomPrompt="1"/>
          </p:nvPr>
        </p:nvSpPr>
        <p:spPr>
          <a:xfrm>
            <a:off x="10039573" y="3481275"/>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29" name="Text Placeholder 5"/>
          <p:cNvSpPr>
            <a:spLocks noGrp="1"/>
          </p:cNvSpPr>
          <p:nvPr>
            <p:ph type="body" sz="quarter" idx="28" hasCustomPrompt="1"/>
          </p:nvPr>
        </p:nvSpPr>
        <p:spPr>
          <a:xfrm>
            <a:off x="10039573" y="4072745"/>
            <a:ext cx="1705350" cy="1546577"/>
          </a:xfrm>
          <a:prstGeom prst="rect">
            <a:avLst/>
          </a:prstGeom>
        </p:spPr>
        <p:txBody>
          <a:bodyPr wrap="square" anchor="t" anchorCtr="0">
            <a:noAutofit/>
          </a:bodyPr>
          <a:lstStyle>
            <a:lvl1pPr marL="0" marR="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050" baseline="0">
                <a:solidFill>
                  <a:schemeClr val="tx2"/>
                </a:solidFill>
                <a:latin typeface="+mn-lt"/>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short bio/specialty text with a maximum of 9 lines.</a:t>
            </a:r>
          </a:p>
        </p:txBody>
      </p:sp>
      <p:sp>
        <p:nvSpPr>
          <p:cNvPr id="31" name="Picture Placeholder 15"/>
          <p:cNvSpPr>
            <a:spLocks noGrp="1" noChangeAspect="1"/>
          </p:cNvSpPr>
          <p:nvPr>
            <p:ph type="pic" sz="quarter" idx="29" hasCustomPrompt="1"/>
          </p:nvPr>
        </p:nvSpPr>
        <p:spPr>
          <a:xfrm>
            <a:off x="584505" y="1708668"/>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32" name="Picture Placeholder 15"/>
          <p:cNvSpPr>
            <a:spLocks noGrp="1" noChangeAspect="1"/>
          </p:cNvSpPr>
          <p:nvPr>
            <p:ph type="pic" sz="quarter" idx="30" hasCustomPrompt="1"/>
          </p:nvPr>
        </p:nvSpPr>
        <p:spPr>
          <a:xfrm>
            <a:off x="2504321" y="1708668"/>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33" name="Picture Placeholder 15"/>
          <p:cNvSpPr>
            <a:spLocks noGrp="1" noChangeAspect="1"/>
          </p:cNvSpPr>
          <p:nvPr>
            <p:ph type="pic" sz="quarter" idx="31" hasCustomPrompt="1"/>
          </p:nvPr>
        </p:nvSpPr>
        <p:spPr>
          <a:xfrm>
            <a:off x="4424137" y="1708668"/>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34" name="Picture Placeholder 15"/>
          <p:cNvSpPr>
            <a:spLocks noGrp="1" noChangeAspect="1"/>
          </p:cNvSpPr>
          <p:nvPr>
            <p:ph type="pic" sz="quarter" idx="32" hasCustomPrompt="1"/>
          </p:nvPr>
        </p:nvSpPr>
        <p:spPr>
          <a:xfrm>
            <a:off x="6343953" y="1708668"/>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35" name="Picture Placeholder 15"/>
          <p:cNvSpPr>
            <a:spLocks noGrp="1" noChangeAspect="1"/>
          </p:cNvSpPr>
          <p:nvPr>
            <p:ph type="pic" sz="quarter" idx="33" hasCustomPrompt="1"/>
          </p:nvPr>
        </p:nvSpPr>
        <p:spPr>
          <a:xfrm>
            <a:off x="8263769" y="1708668"/>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36" name="Picture Placeholder 15"/>
          <p:cNvSpPr>
            <a:spLocks noGrp="1" noChangeAspect="1"/>
          </p:cNvSpPr>
          <p:nvPr>
            <p:ph type="pic" sz="quarter" idx="34" hasCustomPrompt="1"/>
          </p:nvPr>
        </p:nvSpPr>
        <p:spPr>
          <a:xfrm>
            <a:off x="10183587" y="1708668"/>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2" name="Title 1"/>
          <p:cNvSpPr>
            <a:spLocks noGrp="1"/>
          </p:cNvSpPr>
          <p:nvPr>
            <p:ph type="title" hasCustomPrompt="1"/>
          </p:nvPr>
        </p:nvSpPr>
        <p:spPr>
          <a:xfrm>
            <a:off x="318658" y="246888"/>
            <a:ext cx="11554684" cy="523220"/>
          </a:xfrm>
        </p:spPr>
        <p:txBody>
          <a:bodyPr/>
          <a:lstStyle>
            <a:lvl1pPr>
              <a:defRPr/>
            </a:lvl1pPr>
          </a:lstStyle>
          <a:p>
            <a:r>
              <a:rPr lang="en-US"/>
              <a:t>Click to edit “Your team” title</a:t>
            </a:r>
          </a:p>
        </p:txBody>
      </p:sp>
      <p:sp>
        <p:nvSpPr>
          <p:cNvPr id="38" name="Text Placeholder 14"/>
          <p:cNvSpPr>
            <a:spLocks noGrp="1"/>
          </p:cNvSpPr>
          <p:nvPr>
            <p:ph type="body" sz="quarter" idx="53" hasCustomPrompt="1"/>
          </p:nvPr>
        </p:nvSpPr>
        <p:spPr>
          <a:xfrm>
            <a:off x="9220200" y="-2356"/>
            <a:ext cx="2971800" cy="1062806"/>
          </a:xfrm>
          <a:prstGeom prst="rect">
            <a:avLst/>
          </a:prstGeom>
          <a:solidFill>
            <a:schemeClr val="accent4">
              <a:lumMod val="20000"/>
              <a:lumOff val="80000"/>
              <a:alpha val="50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Remove excess team placeholder items. Then select all team-member items and center-align them (horizontally) on the slide.</a:t>
            </a:r>
          </a:p>
        </p:txBody>
      </p:sp>
    </p:spTree>
    <p:extLst>
      <p:ext uri="{BB962C8B-B14F-4D97-AF65-F5344CB8AC3E}">
        <p14:creationId xmlns:p14="http://schemas.microsoft.com/office/powerpoint/2010/main" val="1616759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eam - no bios">
    <p:spTree>
      <p:nvGrpSpPr>
        <p:cNvPr id="1" name=""/>
        <p:cNvGrpSpPr/>
        <p:nvPr/>
      </p:nvGrpSpPr>
      <p:grpSpPr>
        <a:xfrm>
          <a:off x="0" y="0"/>
          <a:ext cx="0" cy="0"/>
          <a:chOff x="0" y="0"/>
          <a:chExt cx="0" cy="0"/>
        </a:xfrm>
      </p:grpSpPr>
      <p:sp>
        <p:nvSpPr>
          <p:cNvPr id="26" name="Text Placeholder 5"/>
          <p:cNvSpPr>
            <a:spLocks noGrp="1"/>
          </p:cNvSpPr>
          <p:nvPr>
            <p:ph type="body" sz="quarter" idx="11" hasCustomPrompt="1"/>
          </p:nvPr>
        </p:nvSpPr>
        <p:spPr>
          <a:xfrm>
            <a:off x="1417046" y="299035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27" name="Text Placeholder 5"/>
          <p:cNvSpPr>
            <a:spLocks noGrp="1"/>
          </p:cNvSpPr>
          <p:nvPr>
            <p:ph type="body" sz="quarter" idx="12" hasCustomPrompt="1"/>
          </p:nvPr>
        </p:nvSpPr>
        <p:spPr>
          <a:xfrm>
            <a:off x="1417046" y="3227751"/>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28" name="Text Placeholder 5"/>
          <p:cNvSpPr>
            <a:spLocks noGrp="1"/>
          </p:cNvSpPr>
          <p:nvPr>
            <p:ph type="body" sz="quarter" idx="14" hasCustomPrompt="1"/>
          </p:nvPr>
        </p:nvSpPr>
        <p:spPr>
          <a:xfrm>
            <a:off x="3335757" y="299035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29" name="Text Placeholder 5"/>
          <p:cNvSpPr>
            <a:spLocks noGrp="1"/>
          </p:cNvSpPr>
          <p:nvPr>
            <p:ph type="body" sz="quarter" idx="15" hasCustomPrompt="1"/>
          </p:nvPr>
        </p:nvSpPr>
        <p:spPr>
          <a:xfrm>
            <a:off x="3335757" y="3227751"/>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30" name="Text Placeholder 5"/>
          <p:cNvSpPr>
            <a:spLocks noGrp="1"/>
          </p:cNvSpPr>
          <p:nvPr>
            <p:ph type="body" sz="quarter" idx="17" hasCustomPrompt="1"/>
          </p:nvPr>
        </p:nvSpPr>
        <p:spPr>
          <a:xfrm>
            <a:off x="5254468" y="299035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31" name="Text Placeholder 5"/>
          <p:cNvSpPr>
            <a:spLocks noGrp="1"/>
          </p:cNvSpPr>
          <p:nvPr>
            <p:ph type="body" sz="quarter" idx="18" hasCustomPrompt="1"/>
          </p:nvPr>
        </p:nvSpPr>
        <p:spPr>
          <a:xfrm>
            <a:off x="5254468" y="3227751"/>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32" name="Picture Placeholder 15"/>
          <p:cNvSpPr>
            <a:spLocks noGrp="1" noChangeAspect="1"/>
          </p:cNvSpPr>
          <p:nvPr>
            <p:ph type="pic" sz="quarter" idx="29" hasCustomPrompt="1"/>
          </p:nvPr>
        </p:nvSpPr>
        <p:spPr>
          <a:xfrm>
            <a:off x="1555533" y="1455144"/>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33" name="Picture Placeholder 15"/>
          <p:cNvSpPr>
            <a:spLocks noGrp="1" noChangeAspect="1"/>
          </p:cNvSpPr>
          <p:nvPr>
            <p:ph type="pic" sz="quarter" idx="30" hasCustomPrompt="1"/>
          </p:nvPr>
        </p:nvSpPr>
        <p:spPr>
          <a:xfrm>
            <a:off x="3475349" y="1455144"/>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34" name="Picture Placeholder 15"/>
          <p:cNvSpPr>
            <a:spLocks noGrp="1" noChangeAspect="1"/>
          </p:cNvSpPr>
          <p:nvPr>
            <p:ph type="pic" sz="quarter" idx="31" hasCustomPrompt="1"/>
          </p:nvPr>
        </p:nvSpPr>
        <p:spPr>
          <a:xfrm>
            <a:off x="5395165" y="1455144"/>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35" name="Text Placeholder 5"/>
          <p:cNvSpPr>
            <a:spLocks noGrp="1"/>
          </p:cNvSpPr>
          <p:nvPr>
            <p:ph type="body" sz="quarter" idx="32" hasCustomPrompt="1"/>
          </p:nvPr>
        </p:nvSpPr>
        <p:spPr>
          <a:xfrm>
            <a:off x="1417046" y="5340961"/>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36" name="Text Placeholder 5"/>
          <p:cNvSpPr>
            <a:spLocks noGrp="1"/>
          </p:cNvSpPr>
          <p:nvPr>
            <p:ph type="body" sz="quarter" idx="33" hasCustomPrompt="1"/>
          </p:nvPr>
        </p:nvSpPr>
        <p:spPr>
          <a:xfrm>
            <a:off x="1417046" y="5578354"/>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37" name="Text Placeholder 5"/>
          <p:cNvSpPr>
            <a:spLocks noGrp="1"/>
          </p:cNvSpPr>
          <p:nvPr>
            <p:ph type="body" sz="quarter" idx="34" hasCustomPrompt="1"/>
          </p:nvPr>
        </p:nvSpPr>
        <p:spPr>
          <a:xfrm>
            <a:off x="3335757" y="5340961"/>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38" name="Text Placeholder 5"/>
          <p:cNvSpPr>
            <a:spLocks noGrp="1"/>
          </p:cNvSpPr>
          <p:nvPr>
            <p:ph type="body" sz="quarter" idx="35" hasCustomPrompt="1"/>
          </p:nvPr>
        </p:nvSpPr>
        <p:spPr>
          <a:xfrm>
            <a:off x="3335757" y="5578354"/>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39" name="Text Placeholder 5"/>
          <p:cNvSpPr>
            <a:spLocks noGrp="1"/>
          </p:cNvSpPr>
          <p:nvPr>
            <p:ph type="body" sz="quarter" idx="36" hasCustomPrompt="1"/>
          </p:nvPr>
        </p:nvSpPr>
        <p:spPr>
          <a:xfrm>
            <a:off x="5254468" y="5340961"/>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40" name="Text Placeholder 5"/>
          <p:cNvSpPr>
            <a:spLocks noGrp="1"/>
          </p:cNvSpPr>
          <p:nvPr>
            <p:ph type="body" sz="quarter" idx="37" hasCustomPrompt="1"/>
          </p:nvPr>
        </p:nvSpPr>
        <p:spPr>
          <a:xfrm>
            <a:off x="5254468" y="5578354"/>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41" name="Picture Placeholder 15"/>
          <p:cNvSpPr>
            <a:spLocks noGrp="1" noChangeAspect="1"/>
          </p:cNvSpPr>
          <p:nvPr>
            <p:ph type="pic" sz="quarter" idx="38" hasCustomPrompt="1"/>
          </p:nvPr>
        </p:nvSpPr>
        <p:spPr>
          <a:xfrm>
            <a:off x="1555533" y="3805747"/>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42" name="Picture Placeholder 15"/>
          <p:cNvSpPr>
            <a:spLocks noGrp="1" noChangeAspect="1"/>
          </p:cNvSpPr>
          <p:nvPr>
            <p:ph type="pic" sz="quarter" idx="39" hasCustomPrompt="1"/>
          </p:nvPr>
        </p:nvSpPr>
        <p:spPr>
          <a:xfrm>
            <a:off x="3475349" y="3805747"/>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43" name="Picture Placeholder 15"/>
          <p:cNvSpPr>
            <a:spLocks noGrp="1" noChangeAspect="1"/>
          </p:cNvSpPr>
          <p:nvPr>
            <p:ph type="pic" sz="quarter" idx="40" hasCustomPrompt="1"/>
          </p:nvPr>
        </p:nvSpPr>
        <p:spPr>
          <a:xfrm>
            <a:off x="5395165" y="3805747"/>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44" name="Text Placeholder 5"/>
          <p:cNvSpPr>
            <a:spLocks noGrp="1"/>
          </p:cNvSpPr>
          <p:nvPr>
            <p:ph type="body" sz="quarter" idx="41" hasCustomPrompt="1"/>
          </p:nvPr>
        </p:nvSpPr>
        <p:spPr>
          <a:xfrm>
            <a:off x="7173179" y="299035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45" name="Text Placeholder 5"/>
          <p:cNvSpPr>
            <a:spLocks noGrp="1"/>
          </p:cNvSpPr>
          <p:nvPr>
            <p:ph type="body" sz="quarter" idx="42" hasCustomPrompt="1"/>
          </p:nvPr>
        </p:nvSpPr>
        <p:spPr>
          <a:xfrm>
            <a:off x="7173179" y="3227751"/>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46" name="Text Placeholder 5"/>
          <p:cNvSpPr>
            <a:spLocks noGrp="1"/>
          </p:cNvSpPr>
          <p:nvPr>
            <p:ph type="body" sz="quarter" idx="43" hasCustomPrompt="1"/>
          </p:nvPr>
        </p:nvSpPr>
        <p:spPr>
          <a:xfrm>
            <a:off x="9091890" y="299035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47" name="Text Placeholder 5"/>
          <p:cNvSpPr>
            <a:spLocks noGrp="1"/>
          </p:cNvSpPr>
          <p:nvPr>
            <p:ph type="body" sz="quarter" idx="44" hasCustomPrompt="1"/>
          </p:nvPr>
        </p:nvSpPr>
        <p:spPr>
          <a:xfrm>
            <a:off x="9091890" y="3227751"/>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48" name="Picture Placeholder 15"/>
          <p:cNvSpPr>
            <a:spLocks noGrp="1" noChangeAspect="1"/>
          </p:cNvSpPr>
          <p:nvPr>
            <p:ph type="pic" sz="quarter" idx="45" hasCustomPrompt="1"/>
          </p:nvPr>
        </p:nvSpPr>
        <p:spPr>
          <a:xfrm>
            <a:off x="7312771" y="1455144"/>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49" name="Picture Placeholder 15"/>
          <p:cNvSpPr>
            <a:spLocks noGrp="1" noChangeAspect="1"/>
          </p:cNvSpPr>
          <p:nvPr>
            <p:ph type="pic" sz="quarter" idx="46" hasCustomPrompt="1"/>
          </p:nvPr>
        </p:nvSpPr>
        <p:spPr>
          <a:xfrm>
            <a:off x="9232587" y="1455144"/>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50" name="Text Placeholder 5"/>
          <p:cNvSpPr>
            <a:spLocks noGrp="1"/>
          </p:cNvSpPr>
          <p:nvPr>
            <p:ph type="body" sz="quarter" idx="47" hasCustomPrompt="1"/>
          </p:nvPr>
        </p:nvSpPr>
        <p:spPr>
          <a:xfrm>
            <a:off x="7173179" y="5340961"/>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51" name="Text Placeholder 5"/>
          <p:cNvSpPr>
            <a:spLocks noGrp="1"/>
          </p:cNvSpPr>
          <p:nvPr>
            <p:ph type="body" sz="quarter" idx="48" hasCustomPrompt="1"/>
          </p:nvPr>
        </p:nvSpPr>
        <p:spPr>
          <a:xfrm>
            <a:off x="7173179" y="5578354"/>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52" name="Text Placeholder 5"/>
          <p:cNvSpPr>
            <a:spLocks noGrp="1"/>
          </p:cNvSpPr>
          <p:nvPr>
            <p:ph type="body" sz="quarter" idx="49" hasCustomPrompt="1"/>
          </p:nvPr>
        </p:nvSpPr>
        <p:spPr>
          <a:xfrm>
            <a:off x="9091890" y="5340961"/>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53" name="Text Placeholder 5"/>
          <p:cNvSpPr>
            <a:spLocks noGrp="1"/>
          </p:cNvSpPr>
          <p:nvPr>
            <p:ph type="body" sz="quarter" idx="50" hasCustomPrompt="1"/>
          </p:nvPr>
        </p:nvSpPr>
        <p:spPr>
          <a:xfrm>
            <a:off x="9091890" y="5578354"/>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54" name="Picture Placeholder 15"/>
          <p:cNvSpPr>
            <a:spLocks noGrp="1" noChangeAspect="1"/>
          </p:cNvSpPr>
          <p:nvPr>
            <p:ph type="pic" sz="quarter" idx="51" hasCustomPrompt="1"/>
          </p:nvPr>
        </p:nvSpPr>
        <p:spPr>
          <a:xfrm>
            <a:off x="7312771" y="3805747"/>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55" name="Picture Placeholder 15"/>
          <p:cNvSpPr>
            <a:spLocks noGrp="1" noChangeAspect="1"/>
          </p:cNvSpPr>
          <p:nvPr>
            <p:ph type="pic" sz="quarter" idx="52" hasCustomPrompt="1"/>
          </p:nvPr>
        </p:nvSpPr>
        <p:spPr>
          <a:xfrm>
            <a:off x="9232587" y="3805747"/>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a:t>Click on the icon to add an image</a:t>
            </a:r>
          </a:p>
        </p:txBody>
      </p:sp>
      <p:sp>
        <p:nvSpPr>
          <p:cNvPr id="57" name="Text Placeholder 14"/>
          <p:cNvSpPr>
            <a:spLocks noGrp="1"/>
          </p:cNvSpPr>
          <p:nvPr>
            <p:ph type="body" sz="quarter" idx="53" hasCustomPrompt="1"/>
          </p:nvPr>
        </p:nvSpPr>
        <p:spPr>
          <a:xfrm>
            <a:off x="9220200" y="-2356"/>
            <a:ext cx="2971800" cy="1062806"/>
          </a:xfrm>
          <a:prstGeom prst="rect">
            <a:avLst/>
          </a:prstGeom>
          <a:solidFill>
            <a:schemeClr val="accent4">
              <a:lumMod val="20000"/>
              <a:lumOff val="80000"/>
              <a:alpha val="50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Remove excess team placeholder items. Then select all team-member items and center-align them (horizontally) on the slide.</a:t>
            </a:r>
          </a:p>
        </p:txBody>
      </p:sp>
      <p:sp>
        <p:nvSpPr>
          <p:cNvPr id="56" name="Title 1"/>
          <p:cNvSpPr>
            <a:spLocks noGrp="1"/>
          </p:cNvSpPr>
          <p:nvPr>
            <p:ph type="title" hasCustomPrompt="1"/>
          </p:nvPr>
        </p:nvSpPr>
        <p:spPr>
          <a:xfrm>
            <a:off x="318658" y="246888"/>
            <a:ext cx="11554684" cy="523220"/>
          </a:xfrm>
        </p:spPr>
        <p:txBody>
          <a:bodyPr/>
          <a:lstStyle>
            <a:lvl1pPr>
              <a:defRPr/>
            </a:lvl1pPr>
          </a:lstStyle>
          <a:p>
            <a:r>
              <a:rPr lang="en-US"/>
              <a:t>Click to edit “Your team” title</a:t>
            </a:r>
          </a:p>
        </p:txBody>
      </p:sp>
    </p:spTree>
    <p:extLst>
      <p:ext uri="{BB962C8B-B14F-4D97-AF65-F5344CB8AC3E}">
        <p14:creationId xmlns:p14="http://schemas.microsoft.com/office/powerpoint/2010/main" val="1175717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ndividual Bio">
    <p:bg>
      <p:bgPr>
        <a:solidFill>
          <a:schemeClr val="bg1"/>
        </a:solidFill>
        <a:effectLst/>
      </p:bgPr>
    </p:bg>
    <p:spTree>
      <p:nvGrpSpPr>
        <p:cNvPr id="1" name=""/>
        <p:cNvGrpSpPr/>
        <p:nvPr/>
      </p:nvGrpSpPr>
      <p:grpSpPr>
        <a:xfrm>
          <a:off x="0" y="0"/>
          <a:ext cx="0" cy="0"/>
          <a:chOff x="0" y="0"/>
          <a:chExt cx="0" cy="0"/>
        </a:xfrm>
      </p:grpSpPr>
      <p:sp>
        <p:nvSpPr>
          <p:cNvPr id="13" name="Text Placeholder 2"/>
          <p:cNvSpPr>
            <a:spLocks noGrp="1"/>
          </p:cNvSpPr>
          <p:nvPr>
            <p:ph type="body" sz="quarter" idx="15" hasCustomPrompt="1"/>
          </p:nvPr>
        </p:nvSpPr>
        <p:spPr>
          <a:xfrm>
            <a:off x="5561351" y="4616171"/>
            <a:ext cx="5350489" cy="307777"/>
          </a:xfrm>
          <a:prstGeom prst="rect">
            <a:avLst/>
          </a:prstGeom>
        </p:spPr>
        <p:txBody>
          <a:bodyPr anchor="t">
            <a:spAutoFit/>
          </a:bodyPr>
          <a:lstStyle>
            <a:lvl1pPr marL="0" marR="0" indent="0" algn="l" defTabSz="342900" rtl="0" eaLnBrk="1" fontAlgn="auto" latinLnBrk="0" hangingPunct="1">
              <a:lnSpc>
                <a:spcPct val="110000"/>
              </a:lnSpc>
              <a:spcBef>
                <a:spcPts val="0"/>
              </a:spcBef>
              <a:spcAft>
                <a:spcPts val="0"/>
              </a:spcAft>
              <a:buClr>
                <a:schemeClr val="accent1"/>
              </a:buClr>
              <a:buSzPct val="92000"/>
              <a:buFont typeface="Wingdings 2" panose="05020102010507070707" pitchFamily="18" charset="2"/>
              <a:buNone/>
              <a:tabLst/>
              <a:defRPr sz="1400" b="0" baseline="0">
                <a:solidFill>
                  <a:schemeClr val="tx2"/>
                </a:solidFill>
                <a:latin typeface="+mn-lt"/>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text (5 lines max)</a:t>
            </a:r>
          </a:p>
        </p:txBody>
      </p:sp>
      <p:sp>
        <p:nvSpPr>
          <p:cNvPr id="17" name="Text Placeholder 2"/>
          <p:cNvSpPr>
            <a:spLocks noGrp="1"/>
          </p:cNvSpPr>
          <p:nvPr>
            <p:ph type="body" sz="quarter" idx="21" hasCustomPrompt="1"/>
          </p:nvPr>
        </p:nvSpPr>
        <p:spPr>
          <a:xfrm>
            <a:off x="5561351" y="4206467"/>
            <a:ext cx="5350489" cy="307777"/>
          </a:xfrm>
          <a:prstGeom prst="rect">
            <a:avLst/>
          </a:prstGeom>
        </p:spPr>
        <p:txBody>
          <a:bodyPr anchor="b" anchorCtr="0">
            <a:sp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400" b="1">
                <a:solidFill>
                  <a:srgbClr val="779F25"/>
                </a:solidFill>
                <a:latin typeface="+mn-lt"/>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edit “Specialties:” header</a:t>
            </a:r>
          </a:p>
        </p:txBody>
      </p:sp>
      <p:sp>
        <p:nvSpPr>
          <p:cNvPr id="15" name="Text Placeholder 2"/>
          <p:cNvSpPr>
            <a:spLocks noGrp="1"/>
          </p:cNvSpPr>
          <p:nvPr>
            <p:ph type="body" sz="quarter" idx="20" hasCustomPrompt="1"/>
          </p:nvPr>
        </p:nvSpPr>
        <p:spPr>
          <a:xfrm>
            <a:off x="5561351" y="1320015"/>
            <a:ext cx="5350489" cy="307777"/>
          </a:xfrm>
          <a:prstGeom prst="rect">
            <a:avLst/>
          </a:prstGeom>
        </p:spPr>
        <p:txBody>
          <a:bodyPr anchor="t">
            <a:spAutoFit/>
          </a:bodyPr>
          <a:lstStyle>
            <a:lvl1pPr marL="0" marR="0" indent="0" algn="l" defTabSz="342900" rtl="0" eaLnBrk="1" fontAlgn="auto" latinLnBrk="0" hangingPunct="1">
              <a:lnSpc>
                <a:spcPct val="110000"/>
              </a:lnSpc>
              <a:spcBef>
                <a:spcPts val="0"/>
              </a:spcBef>
              <a:spcAft>
                <a:spcPts val="0"/>
              </a:spcAft>
              <a:buClr>
                <a:schemeClr val="accent1"/>
              </a:buClr>
              <a:buSzPct val="92000"/>
              <a:buFont typeface="Wingdings 2" panose="05020102010507070707" pitchFamily="18" charset="2"/>
              <a:buNone/>
              <a:tabLst/>
              <a:defRPr sz="1400" b="0" baseline="0">
                <a:solidFill>
                  <a:schemeClr val="tx2"/>
                </a:solidFill>
                <a:latin typeface="+mn-lt"/>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text (11 lines max)</a:t>
            </a:r>
          </a:p>
        </p:txBody>
      </p:sp>
      <p:sp>
        <p:nvSpPr>
          <p:cNvPr id="3" name="Text Placeholder 2"/>
          <p:cNvSpPr>
            <a:spLocks noGrp="1"/>
          </p:cNvSpPr>
          <p:nvPr>
            <p:ph type="body" sz="quarter" idx="11" hasCustomPrompt="1"/>
          </p:nvPr>
        </p:nvSpPr>
        <p:spPr>
          <a:xfrm>
            <a:off x="5561351" y="910312"/>
            <a:ext cx="5350489" cy="307777"/>
          </a:xfrm>
          <a:prstGeom prst="rect">
            <a:avLst/>
          </a:prstGeom>
        </p:spPr>
        <p:txBody>
          <a:bodyPr anchor="b" anchorCtr="0">
            <a:sp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400" b="1">
                <a:solidFill>
                  <a:schemeClr val="accent1"/>
                </a:solidFill>
                <a:latin typeface="+mn-lt"/>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text (4 lines max)</a:t>
            </a:r>
          </a:p>
        </p:txBody>
      </p:sp>
      <p:sp>
        <p:nvSpPr>
          <p:cNvPr id="28" name="Picture Placeholder 22"/>
          <p:cNvSpPr>
            <a:spLocks noGrp="1"/>
          </p:cNvSpPr>
          <p:nvPr>
            <p:ph type="pic" sz="quarter" idx="12" hasCustomPrompt="1"/>
          </p:nvPr>
        </p:nvSpPr>
        <p:spPr>
          <a:xfrm>
            <a:off x="0" y="-7938"/>
            <a:ext cx="5093208" cy="6865938"/>
          </a:xfrm>
          <a:prstGeom prst="rect">
            <a:avLst/>
          </a:prstGeom>
          <a:solidFill>
            <a:schemeClr val="accent2">
              <a:lumMod val="20000"/>
              <a:lumOff val="80000"/>
            </a:schemeClr>
          </a:solidFill>
        </p:spPr>
        <p:txBody>
          <a:bodyPr anchor="t">
            <a:normAutofit/>
          </a:bodyPr>
          <a:lstStyle>
            <a:lvl1pPr marL="0" indent="0" algn="ctr">
              <a:buNone/>
              <a:defRPr lang="en-US" sz="2000" kern="1200" dirty="0" smtClean="0">
                <a:solidFill>
                  <a:schemeClr val="accent2">
                    <a:lumMod val="75000"/>
                  </a:schemeClr>
                </a:solidFill>
                <a:latin typeface="+mn-lt"/>
                <a:ea typeface="+mn-ea"/>
                <a:cs typeface="+mn-cs"/>
              </a:defRPr>
            </a:lvl1pPr>
          </a:lstStyle>
          <a:p>
            <a:r>
              <a:rPr lang="en-US"/>
              <a:t>Click on the icon below to insert headshot</a:t>
            </a:r>
          </a:p>
        </p:txBody>
      </p:sp>
      <p:sp>
        <p:nvSpPr>
          <p:cNvPr id="25" name="Text Placeholder 5">
            <a:extLst>
              <a:ext uri="{FF2B5EF4-FFF2-40B4-BE49-F238E27FC236}">
                <a16:creationId xmlns:a16="http://schemas.microsoft.com/office/drawing/2014/main" id="{4A13A452-ABB4-E241-A634-94BBE0E84AEA}"/>
              </a:ext>
            </a:extLst>
          </p:cNvPr>
          <p:cNvSpPr>
            <a:spLocks noGrp="1"/>
          </p:cNvSpPr>
          <p:nvPr>
            <p:ph type="body" sz="quarter" idx="10" hasCustomPrompt="1"/>
          </p:nvPr>
        </p:nvSpPr>
        <p:spPr>
          <a:xfrm>
            <a:off x="0" y="4849738"/>
            <a:ext cx="4767250" cy="1426464"/>
          </a:xfrm>
          <a:custGeom>
            <a:avLst/>
            <a:gdLst>
              <a:gd name="connsiteX0" fmla="*/ 0 w 4767250"/>
              <a:gd name="connsiteY0" fmla="*/ 0 h 1426464"/>
              <a:gd name="connsiteX1" fmla="*/ 806826 w 4767250"/>
              <a:gd name="connsiteY1" fmla="*/ 0 h 1426464"/>
              <a:gd name="connsiteX2" fmla="*/ 1559862 w 4767250"/>
              <a:gd name="connsiteY2" fmla="*/ 0 h 1426464"/>
              <a:gd name="connsiteX3" fmla="*/ 4767250 w 4767250"/>
              <a:gd name="connsiteY3" fmla="*/ 0 h 1426464"/>
              <a:gd name="connsiteX4" fmla="*/ 4698165 w 4767250"/>
              <a:gd name="connsiteY4" fmla="*/ 69085 h 1426464"/>
              <a:gd name="connsiteX5" fmla="*/ 3637628 w 4767250"/>
              <a:gd name="connsiteY5" fmla="*/ 1129622 h 1426464"/>
              <a:gd name="connsiteX6" fmla="*/ 3343436 w 4767250"/>
              <a:gd name="connsiteY6" fmla="*/ 1423813 h 1426464"/>
              <a:gd name="connsiteX7" fmla="*/ 1559862 w 4767250"/>
              <a:gd name="connsiteY7" fmla="*/ 1423813 h 1426464"/>
              <a:gd name="connsiteX8" fmla="*/ 1559862 w 4767250"/>
              <a:gd name="connsiteY8" fmla="*/ 1426464 h 1426464"/>
              <a:gd name="connsiteX9" fmla="*/ 0 w 4767250"/>
              <a:gd name="connsiteY9" fmla="*/ 1426464 h 14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7250" h="1426464">
                <a:moveTo>
                  <a:pt x="0" y="0"/>
                </a:moveTo>
                <a:lnTo>
                  <a:pt x="806826" y="0"/>
                </a:lnTo>
                <a:lnTo>
                  <a:pt x="1559862" y="0"/>
                </a:lnTo>
                <a:lnTo>
                  <a:pt x="4767250" y="0"/>
                </a:lnTo>
                <a:lnTo>
                  <a:pt x="4698165" y="69085"/>
                </a:lnTo>
                <a:cubicBezTo>
                  <a:pt x="4361055" y="406196"/>
                  <a:pt x="3999342" y="767909"/>
                  <a:pt x="3637628" y="1129622"/>
                </a:cubicBezTo>
                <a:lnTo>
                  <a:pt x="3343436" y="1423813"/>
                </a:lnTo>
                <a:lnTo>
                  <a:pt x="1559862" y="1423813"/>
                </a:lnTo>
                <a:lnTo>
                  <a:pt x="1559862" y="1426464"/>
                </a:lnTo>
                <a:lnTo>
                  <a:pt x="0" y="1426464"/>
                </a:lnTo>
                <a:close/>
              </a:path>
            </a:pathLst>
          </a:custGeom>
          <a:solidFill>
            <a:schemeClr val="accent3"/>
          </a:solidFill>
        </p:spPr>
        <p:txBody>
          <a:bodyPr wrap="square" lIns="365760" tIns="91440" rIns="457200">
            <a:noAutofit/>
          </a:bodyPr>
          <a:lstStyle>
            <a:lvl1pPr marL="0" indent="0">
              <a:buNone/>
              <a:defRPr lang="en-US" sz="2400" kern="1200" dirty="0">
                <a:solidFill>
                  <a:schemeClr val="bg1"/>
                </a:solidFill>
                <a:latin typeface="+mn-lt"/>
                <a:ea typeface="+mn-ea"/>
                <a:cs typeface="+mn-cs"/>
              </a:defRPr>
            </a:lvl1pPr>
          </a:lstStyle>
          <a:p>
            <a:pPr lvl="0"/>
            <a:r>
              <a:rPr lang="en-US" err="1"/>
              <a:t>Firstname</a:t>
            </a:r>
            <a:r>
              <a:rPr lang="en-US"/>
              <a:t> </a:t>
            </a:r>
            <a:r>
              <a:rPr lang="en-US" err="1"/>
              <a:t>Lastname</a:t>
            </a:r>
            <a:endParaRPr lang="en-US"/>
          </a:p>
        </p:txBody>
      </p:sp>
      <p:sp>
        <p:nvSpPr>
          <p:cNvPr id="20" name="Text Placeholder 3"/>
          <p:cNvSpPr>
            <a:spLocks noGrp="1"/>
          </p:cNvSpPr>
          <p:nvPr>
            <p:ph type="body" sz="quarter" idx="17" hasCustomPrompt="1"/>
          </p:nvPr>
        </p:nvSpPr>
        <p:spPr>
          <a:xfrm>
            <a:off x="-1" y="5289398"/>
            <a:ext cx="3948223" cy="329321"/>
          </a:xfrm>
          <a:prstGeom prst="rect">
            <a:avLst/>
          </a:prstGeom>
        </p:spPr>
        <p:txBody>
          <a:bodyPr wrap="square" lIns="365760">
            <a:spAutoFit/>
          </a:bodyPr>
          <a:lstStyle>
            <a:lvl1pPr marL="0" indent="0">
              <a:buNone/>
              <a:defRPr sz="1400">
                <a:solidFill>
                  <a:schemeClr val="bg1"/>
                </a:solidFill>
              </a:defRPr>
            </a:lvl1pPr>
          </a:lstStyle>
          <a:p>
            <a:pPr lvl="0"/>
            <a:r>
              <a:rPr lang="en-US"/>
              <a:t>Title | Credentials</a:t>
            </a:r>
          </a:p>
        </p:txBody>
      </p:sp>
      <p:sp>
        <p:nvSpPr>
          <p:cNvPr id="21" name="Text Placeholder 3"/>
          <p:cNvSpPr>
            <a:spLocks noGrp="1"/>
          </p:cNvSpPr>
          <p:nvPr>
            <p:ph type="body" sz="quarter" idx="18" hasCustomPrompt="1"/>
          </p:nvPr>
        </p:nvSpPr>
        <p:spPr>
          <a:xfrm>
            <a:off x="-1" y="5558955"/>
            <a:ext cx="3615071" cy="329321"/>
          </a:xfrm>
          <a:prstGeom prst="rect">
            <a:avLst/>
          </a:prstGeom>
        </p:spPr>
        <p:txBody>
          <a:bodyPr wrap="square" lIns="365760">
            <a:spAutoFit/>
          </a:bodyPr>
          <a:lstStyle>
            <a:lvl1pPr marL="0" indent="0">
              <a:buNone/>
              <a:defRPr sz="1400">
                <a:solidFill>
                  <a:schemeClr val="bg1"/>
                </a:solidFill>
              </a:defRPr>
            </a:lvl1pPr>
          </a:lstStyle>
          <a:p>
            <a:pPr lvl="0"/>
            <a:r>
              <a:rPr lang="en-US"/>
              <a:t>xlastname@berrydunn.com</a:t>
            </a:r>
          </a:p>
        </p:txBody>
      </p:sp>
      <p:sp>
        <p:nvSpPr>
          <p:cNvPr id="22" name="Text Placeholder 3"/>
          <p:cNvSpPr>
            <a:spLocks noGrp="1"/>
          </p:cNvSpPr>
          <p:nvPr>
            <p:ph type="body" sz="quarter" idx="19" hasCustomPrompt="1"/>
          </p:nvPr>
        </p:nvSpPr>
        <p:spPr>
          <a:xfrm>
            <a:off x="-1" y="5828512"/>
            <a:ext cx="3352801" cy="329321"/>
          </a:xfrm>
          <a:prstGeom prst="rect">
            <a:avLst/>
          </a:prstGeom>
        </p:spPr>
        <p:txBody>
          <a:bodyPr wrap="square" lIns="365760">
            <a:spAutoFit/>
          </a:bodyPr>
          <a:lstStyle>
            <a:lvl1pPr marL="0" indent="0">
              <a:buNone/>
              <a:defRPr sz="1400">
                <a:solidFill>
                  <a:schemeClr val="bg1"/>
                </a:solidFill>
              </a:defRPr>
            </a:lvl1pPr>
          </a:lstStyle>
          <a:p>
            <a:pPr lvl="0"/>
            <a:r>
              <a:rPr lang="en-US"/>
              <a:t>000.000.0000</a:t>
            </a:r>
          </a:p>
        </p:txBody>
      </p:sp>
    </p:spTree>
    <p:extLst>
      <p:ext uri="{BB962C8B-B14F-4D97-AF65-F5344CB8AC3E}">
        <p14:creationId xmlns:p14="http://schemas.microsoft.com/office/powerpoint/2010/main" val="31726103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rvices - 2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“Services” title</a:t>
            </a:r>
          </a:p>
        </p:txBody>
      </p:sp>
      <p:sp>
        <p:nvSpPr>
          <p:cNvPr id="7" name="Text Placeholder 15"/>
          <p:cNvSpPr>
            <a:spLocks noGrp="1"/>
          </p:cNvSpPr>
          <p:nvPr>
            <p:ph type="body" sz="quarter" idx="11" hasCustomPrompt="1"/>
          </p:nvPr>
        </p:nvSpPr>
        <p:spPr>
          <a:xfrm>
            <a:off x="6387671"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8" name="Text Placeholder 15"/>
          <p:cNvSpPr>
            <a:spLocks noGrp="1"/>
          </p:cNvSpPr>
          <p:nvPr>
            <p:ph type="body" sz="quarter" idx="14" hasCustomPrompt="1"/>
          </p:nvPr>
        </p:nvSpPr>
        <p:spPr>
          <a:xfrm>
            <a:off x="6387671" y="3091433"/>
            <a:ext cx="2872153" cy="307777"/>
          </a:xfrm>
          <a:prstGeom prst="rect">
            <a:avLst/>
          </a:prstGeom>
        </p:spPr>
        <p:txBody>
          <a:bodyPr wrap="square" lIns="0" anchor="ctr" anchorCtr="0">
            <a:spAutoFit/>
          </a:bodyPr>
          <a:lstStyle>
            <a:lvl1pPr marL="0" indent="0" algn="ctr">
              <a:buNone/>
              <a:defRPr sz="1400" b="1">
                <a:solidFill>
                  <a:schemeClr val="accent3"/>
                </a:solidFill>
              </a:defRPr>
            </a:lvl1pPr>
          </a:lstStyle>
          <a:p>
            <a:pPr lvl="0"/>
            <a:r>
              <a:rPr lang="en-US"/>
              <a:t>Click to edit “What to consider”</a:t>
            </a:r>
          </a:p>
        </p:txBody>
      </p:sp>
      <p:sp>
        <p:nvSpPr>
          <p:cNvPr id="9" name="Text Placeholder 15"/>
          <p:cNvSpPr>
            <a:spLocks noGrp="1"/>
          </p:cNvSpPr>
          <p:nvPr>
            <p:ph type="body" sz="quarter" idx="15" hasCustomPrompt="1"/>
          </p:nvPr>
        </p:nvSpPr>
        <p:spPr>
          <a:xfrm>
            <a:off x="2992949"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10" name="Text Placeholder 15"/>
          <p:cNvSpPr>
            <a:spLocks noGrp="1"/>
          </p:cNvSpPr>
          <p:nvPr>
            <p:ph type="body" sz="quarter" idx="16" hasCustomPrompt="1"/>
          </p:nvPr>
        </p:nvSpPr>
        <p:spPr>
          <a:xfrm>
            <a:off x="2992949" y="3091433"/>
            <a:ext cx="2872153" cy="307777"/>
          </a:xfrm>
          <a:prstGeom prst="rect">
            <a:avLst/>
          </a:prstGeom>
        </p:spPr>
        <p:txBody>
          <a:bodyPr wrap="square" lIns="0" anchor="ctr" anchorCtr="0">
            <a:spAutoFit/>
          </a:bodyPr>
          <a:lstStyle>
            <a:lvl1pPr marL="0" indent="0" algn="ctr">
              <a:buNone/>
              <a:defRPr sz="1400" b="1">
                <a:solidFill>
                  <a:srgbClr val="779F25"/>
                </a:solidFill>
              </a:defRPr>
            </a:lvl1pPr>
          </a:lstStyle>
          <a:p>
            <a:pPr lvl="0"/>
            <a:r>
              <a:rPr lang="en-US"/>
              <a:t>Click to edit “We can help you”</a:t>
            </a:r>
          </a:p>
        </p:txBody>
      </p:sp>
      <p:pic>
        <p:nvPicPr>
          <p:cNvPr id="11" name="Picture 10"/>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136421" y="1419585"/>
            <a:ext cx="1374651" cy="1374651"/>
          </a:xfrm>
          <a:prstGeom prst="rect">
            <a:avLst/>
          </a:prstGeom>
        </p:spPr>
      </p:pic>
      <p:cxnSp>
        <p:nvCxnSpPr>
          <p:cNvPr id="13" name="Straight Connector 12"/>
          <p:cNvCxnSpPr/>
          <p:nvPr/>
        </p:nvCxnSpPr>
        <p:spPr>
          <a:xfrm>
            <a:off x="6134237" y="1440367"/>
            <a:ext cx="0" cy="4355915"/>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741698" y="1419584"/>
            <a:ext cx="1374651" cy="1374651"/>
          </a:xfrm>
          <a:prstGeom prst="rect">
            <a:avLst/>
          </a:prstGeom>
        </p:spPr>
      </p:pic>
    </p:spTree>
    <p:extLst>
      <p:ext uri="{BB962C8B-B14F-4D97-AF65-F5344CB8AC3E}">
        <p14:creationId xmlns:p14="http://schemas.microsoft.com/office/powerpoint/2010/main" val="3653616505"/>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rvices - 2 editable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“Services” title</a:t>
            </a:r>
          </a:p>
        </p:txBody>
      </p:sp>
      <p:sp>
        <p:nvSpPr>
          <p:cNvPr id="7" name="Text Placeholder 15"/>
          <p:cNvSpPr>
            <a:spLocks noGrp="1"/>
          </p:cNvSpPr>
          <p:nvPr>
            <p:ph type="body" sz="quarter" idx="11" hasCustomPrompt="1"/>
          </p:nvPr>
        </p:nvSpPr>
        <p:spPr>
          <a:xfrm>
            <a:off x="6387671"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8" name="Text Placeholder 15"/>
          <p:cNvSpPr>
            <a:spLocks noGrp="1"/>
          </p:cNvSpPr>
          <p:nvPr>
            <p:ph type="body" sz="quarter" idx="14" hasCustomPrompt="1"/>
          </p:nvPr>
        </p:nvSpPr>
        <p:spPr>
          <a:xfrm>
            <a:off x="6387671" y="3091433"/>
            <a:ext cx="2872153" cy="307777"/>
          </a:xfrm>
          <a:prstGeom prst="rect">
            <a:avLst/>
          </a:prstGeom>
        </p:spPr>
        <p:txBody>
          <a:bodyPr wrap="square" lIns="0" anchor="ctr" anchorCtr="0">
            <a:spAutoFit/>
          </a:bodyPr>
          <a:lstStyle>
            <a:lvl1pPr marL="0" indent="0" algn="ctr">
              <a:buNone/>
              <a:defRPr sz="1400" b="1" baseline="0">
                <a:solidFill>
                  <a:schemeClr val="accent3"/>
                </a:solidFill>
              </a:defRPr>
            </a:lvl1pPr>
          </a:lstStyle>
          <a:p>
            <a:pPr lvl="0"/>
            <a:r>
              <a:rPr lang="en-US"/>
              <a:t>Click to add header text</a:t>
            </a:r>
          </a:p>
        </p:txBody>
      </p:sp>
      <p:sp>
        <p:nvSpPr>
          <p:cNvPr id="9" name="Text Placeholder 15"/>
          <p:cNvSpPr>
            <a:spLocks noGrp="1"/>
          </p:cNvSpPr>
          <p:nvPr>
            <p:ph type="body" sz="quarter" idx="15" hasCustomPrompt="1"/>
          </p:nvPr>
        </p:nvSpPr>
        <p:spPr>
          <a:xfrm>
            <a:off x="2992949"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10" name="Text Placeholder 15"/>
          <p:cNvSpPr>
            <a:spLocks noGrp="1"/>
          </p:cNvSpPr>
          <p:nvPr>
            <p:ph type="body" sz="quarter" idx="16" hasCustomPrompt="1"/>
          </p:nvPr>
        </p:nvSpPr>
        <p:spPr>
          <a:xfrm>
            <a:off x="2992949" y="3091433"/>
            <a:ext cx="2872153" cy="307777"/>
          </a:xfrm>
          <a:prstGeom prst="rect">
            <a:avLst/>
          </a:prstGeom>
        </p:spPr>
        <p:txBody>
          <a:bodyPr wrap="square" lIns="0" anchor="ctr" anchorCtr="0">
            <a:spAutoFit/>
          </a:bodyPr>
          <a:lstStyle>
            <a:lvl1pPr marL="0" indent="0" algn="ctr">
              <a:buNone/>
              <a:defRPr sz="1400" b="1">
                <a:solidFill>
                  <a:srgbClr val="779F25"/>
                </a:solidFill>
              </a:defRPr>
            </a:lvl1pPr>
          </a:lstStyle>
          <a:p>
            <a:pPr lvl="0"/>
            <a:r>
              <a:rPr lang="en-US"/>
              <a:t>Click to add header text</a:t>
            </a:r>
          </a:p>
        </p:txBody>
      </p:sp>
      <p:sp>
        <p:nvSpPr>
          <p:cNvPr id="15" name="Picture Placeholder 5"/>
          <p:cNvSpPr>
            <a:spLocks noGrp="1" noChangeAspect="1"/>
          </p:cNvSpPr>
          <p:nvPr>
            <p:ph type="pic" sz="quarter" idx="13" hasCustomPrompt="1"/>
          </p:nvPr>
        </p:nvSpPr>
        <p:spPr>
          <a:xfrm>
            <a:off x="3743225" y="1422637"/>
            <a:ext cx="1371600" cy="1371600"/>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tx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on the icon to add an icon to this location</a:t>
            </a:r>
          </a:p>
        </p:txBody>
      </p:sp>
      <p:sp>
        <p:nvSpPr>
          <p:cNvPr id="17" name="Picture Placeholder 5"/>
          <p:cNvSpPr>
            <a:spLocks noGrp="1" noChangeAspect="1"/>
          </p:cNvSpPr>
          <p:nvPr>
            <p:ph type="pic" sz="quarter" idx="17" hasCustomPrompt="1"/>
          </p:nvPr>
        </p:nvSpPr>
        <p:spPr>
          <a:xfrm>
            <a:off x="7137947" y="1422637"/>
            <a:ext cx="1371600" cy="1371600"/>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tx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on the icon to add an icon to this location</a:t>
            </a:r>
          </a:p>
        </p:txBody>
      </p:sp>
      <p:cxnSp>
        <p:nvCxnSpPr>
          <p:cNvPr id="13" name="Straight Connector 12"/>
          <p:cNvCxnSpPr/>
          <p:nvPr/>
        </p:nvCxnSpPr>
        <p:spPr>
          <a:xfrm>
            <a:off x="6134237" y="1440367"/>
            <a:ext cx="0" cy="4355915"/>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6529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epartmental Cover">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 y="5831058"/>
            <a:ext cx="1188721" cy="1026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Text Placeholder 3"/>
          <p:cNvSpPr>
            <a:spLocks noGrp="1"/>
          </p:cNvSpPr>
          <p:nvPr>
            <p:ph type="body" sz="quarter" idx="12" hasCustomPrompt="1"/>
          </p:nvPr>
        </p:nvSpPr>
        <p:spPr>
          <a:xfrm>
            <a:off x="2393950" y="3128192"/>
            <a:ext cx="8959850" cy="973612"/>
          </a:xfrm>
        </p:spPr>
        <p:txBody>
          <a:bodyPr anchor="t" anchorCtr="0">
            <a:noAutofit/>
          </a:bodyPr>
          <a:lstStyle>
            <a:lvl1pPr marL="0" indent="0" algn="r">
              <a:buFontTx/>
              <a:buNone/>
              <a:defRPr>
                <a:solidFill>
                  <a:schemeClr val="tx2">
                    <a:lumMod val="75000"/>
                  </a:schemeClr>
                </a:solidFill>
              </a:defRPr>
            </a:lvl1pPr>
            <a:lvl2pPr marL="243000" indent="0">
              <a:buFontTx/>
              <a:buNone/>
              <a:defRPr/>
            </a:lvl2pPr>
            <a:lvl3pPr marL="472500" indent="0">
              <a:buFontTx/>
              <a:buNone/>
              <a:defRPr/>
            </a:lvl3pPr>
            <a:lvl4pPr marL="756000" indent="0">
              <a:buFontTx/>
              <a:buNone/>
              <a:defRPr/>
            </a:lvl4pPr>
            <a:lvl5pPr marL="1026000" indent="0">
              <a:buFontTx/>
              <a:buNone/>
              <a:defRPr/>
            </a:lvl5pPr>
          </a:lstStyle>
          <a:p>
            <a:pPr lvl="0"/>
            <a:r>
              <a:rPr lang="en-US"/>
              <a:t>Click to edit subtitle, 2 lines max</a:t>
            </a:r>
          </a:p>
        </p:txBody>
      </p:sp>
      <p:sp>
        <p:nvSpPr>
          <p:cNvPr id="21" name="Text Placeholder 3"/>
          <p:cNvSpPr>
            <a:spLocks noGrp="1"/>
          </p:cNvSpPr>
          <p:nvPr>
            <p:ph type="body" sz="quarter" idx="13" hasCustomPrompt="1"/>
          </p:nvPr>
        </p:nvSpPr>
        <p:spPr>
          <a:xfrm>
            <a:off x="7970409" y="5697140"/>
            <a:ext cx="3383391" cy="403039"/>
          </a:xfrm>
        </p:spPr>
        <p:txBody>
          <a:bodyPr anchor="b" anchorCtr="0">
            <a:normAutofit/>
          </a:bodyPr>
          <a:lstStyle>
            <a:lvl1pPr marL="0" indent="0" algn="r">
              <a:buFontTx/>
              <a:buNone/>
              <a:defRPr sz="1800">
                <a:solidFill>
                  <a:schemeClr val="accent1"/>
                </a:solidFill>
              </a:defRPr>
            </a:lvl1pPr>
            <a:lvl2pPr marL="243000" indent="0">
              <a:buFontTx/>
              <a:buNone/>
              <a:defRPr/>
            </a:lvl2pPr>
            <a:lvl3pPr marL="472500" indent="0">
              <a:buFontTx/>
              <a:buNone/>
              <a:defRPr/>
            </a:lvl3pPr>
            <a:lvl4pPr marL="756000" indent="0">
              <a:buFontTx/>
              <a:buNone/>
              <a:defRPr/>
            </a:lvl4pPr>
            <a:lvl5pPr marL="1026000" indent="0">
              <a:buFontTx/>
              <a:buNone/>
              <a:defRPr/>
            </a:lvl5pPr>
          </a:lstStyle>
          <a:p>
            <a:pPr lvl="0"/>
            <a:r>
              <a:rPr lang="en-US"/>
              <a:t>Click to edit date</a:t>
            </a:r>
          </a:p>
        </p:txBody>
      </p:sp>
      <p:pic>
        <p:nvPicPr>
          <p:cNvPr id="23" name="Picture 2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1914" y="5614876"/>
            <a:ext cx="2743200" cy="470916"/>
          </a:xfrm>
          <a:prstGeom prst="rect">
            <a:avLst/>
          </a:prstGeom>
        </p:spPr>
      </p:pic>
      <p:sp>
        <p:nvSpPr>
          <p:cNvPr id="24" name="Text Placeholder 3"/>
          <p:cNvSpPr>
            <a:spLocks noGrp="1"/>
          </p:cNvSpPr>
          <p:nvPr>
            <p:ph type="body" sz="quarter" idx="15" hasCustomPrompt="1"/>
          </p:nvPr>
        </p:nvSpPr>
        <p:spPr>
          <a:xfrm>
            <a:off x="441914" y="6153827"/>
            <a:ext cx="5560602" cy="403039"/>
          </a:xfrm>
        </p:spPr>
        <p:txBody>
          <a:bodyPr lIns="0" rIns="0" anchor="b" anchorCtr="0">
            <a:noAutofit/>
          </a:bodyPr>
          <a:lstStyle>
            <a:lvl1pPr marL="0" indent="0" algn="l">
              <a:buFontTx/>
              <a:buNone/>
              <a:defRPr sz="1800" cap="all" spc="100" baseline="0">
                <a:solidFill>
                  <a:schemeClr val="accent2">
                    <a:lumMod val="75000"/>
                  </a:schemeClr>
                </a:solidFill>
              </a:defRPr>
            </a:lvl1pPr>
            <a:lvl2pPr marL="243000" indent="0">
              <a:buFontTx/>
              <a:buNone/>
              <a:defRPr/>
            </a:lvl2pPr>
            <a:lvl3pPr marL="472500" indent="0">
              <a:buFontTx/>
              <a:buNone/>
              <a:defRPr/>
            </a:lvl3pPr>
            <a:lvl4pPr marL="756000" indent="0">
              <a:buFontTx/>
              <a:buNone/>
              <a:defRPr/>
            </a:lvl4pPr>
            <a:lvl5pPr marL="1026000" indent="0">
              <a:buFontTx/>
              <a:buNone/>
              <a:defRPr/>
            </a:lvl5pPr>
          </a:lstStyle>
          <a:p>
            <a:pPr lvl="0"/>
            <a:r>
              <a:rPr lang="en-US"/>
              <a:t>Click to add department name</a:t>
            </a:r>
          </a:p>
        </p:txBody>
      </p:sp>
      <p:sp>
        <p:nvSpPr>
          <p:cNvPr id="26" name="Text Placeholder 2"/>
          <p:cNvSpPr>
            <a:spLocks noGrp="1"/>
          </p:cNvSpPr>
          <p:nvPr>
            <p:ph type="body" sz="quarter" idx="16" hasCustomPrompt="1"/>
          </p:nvPr>
        </p:nvSpPr>
        <p:spPr>
          <a:xfrm>
            <a:off x="9448800" y="0"/>
            <a:ext cx="2743200" cy="1181595"/>
          </a:xfrm>
          <a:prstGeom prst="rect">
            <a:avLst/>
          </a:prstGeom>
          <a:solidFill>
            <a:schemeClr val="accent4">
              <a:lumMod val="20000"/>
              <a:lumOff val="80000"/>
              <a:alpha val="50000"/>
            </a:schemeClr>
          </a:solidFill>
        </p:spPr>
        <p:txBody>
          <a:bodyPr>
            <a:normAutofit/>
          </a:bodyPr>
          <a:lstStyle>
            <a:lvl1pPr marL="0" indent="0">
              <a:buNone/>
              <a:defRPr sz="1100" b="0" baseline="0">
                <a:solidFill>
                  <a:schemeClr val="accent4"/>
                </a:solidFill>
              </a:defRPr>
            </a:lvl1pPr>
          </a:lstStyle>
          <a:p>
            <a:pPr lvl="0"/>
            <a:r>
              <a:rPr lang="en-US"/>
              <a:t>TIP: DELETE BEFORE PRESENTING!</a:t>
            </a:r>
            <a:br>
              <a:rPr lang="en-US"/>
            </a:br>
            <a:r>
              <a:rPr lang="en-US"/>
              <a:t>Use for informational documents for internal or external audiences, </a:t>
            </a:r>
            <a:br>
              <a:rPr lang="en-US"/>
            </a:br>
            <a:r>
              <a:rPr lang="en-US"/>
              <a:t>e.g. a Compliance overview</a:t>
            </a:r>
          </a:p>
        </p:txBody>
      </p:sp>
      <p:sp>
        <p:nvSpPr>
          <p:cNvPr id="11" name="Title 2"/>
          <p:cNvSpPr>
            <a:spLocks noGrp="1"/>
          </p:cNvSpPr>
          <p:nvPr>
            <p:ph type="title" hasCustomPrompt="1"/>
          </p:nvPr>
        </p:nvSpPr>
        <p:spPr>
          <a:xfrm>
            <a:off x="2393950" y="2352486"/>
            <a:ext cx="8959273" cy="761055"/>
          </a:xfrm>
        </p:spPr>
        <p:txBody>
          <a:bodyPr anchor="b" anchorCtr="0">
            <a:noAutofit/>
          </a:bodyPr>
          <a:lstStyle>
            <a:lvl1pPr algn="r">
              <a:defRPr sz="4400"/>
            </a:lvl1pPr>
          </a:lstStyle>
          <a:p>
            <a:r>
              <a:rPr lang="en-US"/>
              <a:t>Click to edit title, 1 line max</a:t>
            </a:r>
          </a:p>
        </p:txBody>
      </p:sp>
      <p:sp>
        <p:nvSpPr>
          <p:cNvPr id="10"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702834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rvices - 3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“Services” title</a:t>
            </a:r>
          </a:p>
        </p:txBody>
      </p:sp>
      <p:sp>
        <p:nvSpPr>
          <p:cNvPr id="7" name="Text Placeholder 15"/>
          <p:cNvSpPr>
            <a:spLocks noGrp="1"/>
          </p:cNvSpPr>
          <p:nvPr>
            <p:ph type="body" sz="quarter" idx="11" hasCustomPrompt="1"/>
          </p:nvPr>
        </p:nvSpPr>
        <p:spPr>
          <a:xfrm>
            <a:off x="8039687"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edit text with a max height of 10 lines</a:t>
            </a:r>
          </a:p>
        </p:txBody>
      </p:sp>
      <p:sp>
        <p:nvSpPr>
          <p:cNvPr id="8" name="Text Placeholder 15"/>
          <p:cNvSpPr>
            <a:spLocks noGrp="1"/>
          </p:cNvSpPr>
          <p:nvPr>
            <p:ph type="body" sz="quarter" idx="14" hasCustomPrompt="1"/>
          </p:nvPr>
        </p:nvSpPr>
        <p:spPr>
          <a:xfrm>
            <a:off x="8039687" y="3091433"/>
            <a:ext cx="2872153" cy="307777"/>
          </a:xfrm>
          <a:prstGeom prst="rect">
            <a:avLst/>
          </a:prstGeom>
        </p:spPr>
        <p:txBody>
          <a:bodyPr wrap="square" lIns="0" anchor="ctr" anchorCtr="0">
            <a:spAutoFit/>
          </a:bodyPr>
          <a:lstStyle>
            <a:lvl1pPr marL="0" indent="0" algn="ctr">
              <a:buNone/>
              <a:defRPr sz="1400" b="1">
                <a:solidFill>
                  <a:schemeClr val="accent3"/>
                </a:solidFill>
              </a:defRPr>
            </a:lvl1pPr>
          </a:lstStyle>
          <a:p>
            <a:pPr lvl="0"/>
            <a:r>
              <a:rPr lang="en-US"/>
              <a:t>Click to edit “Solution in action”</a:t>
            </a:r>
          </a:p>
        </p:txBody>
      </p:sp>
      <p:sp>
        <p:nvSpPr>
          <p:cNvPr id="9" name="Text Placeholder 15"/>
          <p:cNvSpPr>
            <a:spLocks noGrp="1"/>
          </p:cNvSpPr>
          <p:nvPr>
            <p:ph type="body" sz="quarter" idx="15" hasCustomPrompt="1"/>
          </p:nvPr>
        </p:nvSpPr>
        <p:spPr>
          <a:xfrm>
            <a:off x="4644965" y="3512057"/>
            <a:ext cx="2872153" cy="2246769"/>
          </a:xfrm>
          <a:prstGeom prst="rect">
            <a:avLst/>
          </a:prstGeom>
        </p:spPr>
        <p:txBody>
          <a:bodyPr wrap="square" lIns="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10" name="Text Placeholder 15"/>
          <p:cNvSpPr>
            <a:spLocks noGrp="1"/>
          </p:cNvSpPr>
          <p:nvPr>
            <p:ph type="body" sz="quarter" idx="16" hasCustomPrompt="1"/>
          </p:nvPr>
        </p:nvSpPr>
        <p:spPr>
          <a:xfrm>
            <a:off x="4644965" y="3091433"/>
            <a:ext cx="2872153" cy="307777"/>
          </a:xfrm>
          <a:prstGeom prst="rect">
            <a:avLst/>
          </a:prstGeom>
        </p:spPr>
        <p:txBody>
          <a:bodyPr wrap="square" lIns="0" anchor="ctr" anchorCtr="0">
            <a:spAutoFit/>
          </a:bodyPr>
          <a:lstStyle>
            <a:lvl1pPr marL="0" indent="0" algn="ctr">
              <a:buNone/>
              <a:defRPr sz="1400" b="1">
                <a:solidFill>
                  <a:srgbClr val="779F25"/>
                </a:solidFill>
              </a:defRPr>
            </a:lvl1pPr>
          </a:lstStyle>
          <a:p>
            <a:pPr lvl="0"/>
            <a:r>
              <a:rPr lang="en-US"/>
              <a:t>Click to edit “We can help you”</a:t>
            </a:r>
          </a:p>
        </p:txBody>
      </p:sp>
      <p:sp>
        <p:nvSpPr>
          <p:cNvPr id="11" name="Text Placeholder 15"/>
          <p:cNvSpPr>
            <a:spLocks noGrp="1"/>
          </p:cNvSpPr>
          <p:nvPr>
            <p:ph type="body" sz="quarter" idx="17" hasCustomPrompt="1"/>
          </p:nvPr>
        </p:nvSpPr>
        <p:spPr>
          <a:xfrm>
            <a:off x="1250244"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12" name="Text Placeholder 15"/>
          <p:cNvSpPr>
            <a:spLocks noGrp="1"/>
          </p:cNvSpPr>
          <p:nvPr>
            <p:ph type="body" sz="quarter" idx="18" hasCustomPrompt="1"/>
          </p:nvPr>
        </p:nvSpPr>
        <p:spPr>
          <a:xfrm>
            <a:off x="1250244" y="3091433"/>
            <a:ext cx="2872153" cy="307777"/>
          </a:xfrm>
          <a:prstGeom prst="rect">
            <a:avLst/>
          </a:prstGeom>
        </p:spPr>
        <p:txBody>
          <a:bodyPr wrap="square" lIns="0" anchor="ctr" anchorCtr="0">
            <a:spAutoFit/>
          </a:bodyPr>
          <a:lstStyle>
            <a:lvl1pPr marL="0" indent="0" algn="ctr">
              <a:buNone/>
              <a:defRPr sz="1400" b="1">
                <a:solidFill>
                  <a:schemeClr val="accent1"/>
                </a:solidFill>
              </a:defRPr>
            </a:lvl1pPr>
          </a:lstStyle>
          <a:p>
            <a:pPr lvl="0"/>
            <a:r>
              <a:rPr lang="en-US"/>
              <a:t>Click to edit “Challenges”</a:t>
            </a:r>
          </a:p>
        </p:txBody>
      </p:sp>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00520" y="1422637"/>
            <a:ext cx="1371600" cy="137160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97469" y="1419586"/>
            <a:ext cx="1374651" cy="1374651"/>
          </a:xfrm>
          <a:prstGeom prst="rect">
            <a:avLst/>
          </a:prstGeom>
        </p:spPr>
      </p:pic>
      <p:pic>
        <p:nvPicPr>
          <p:cNvPr id="19" name="Picture 18"/>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393715" y="1419585"/>
            <a:ext cx="1374651" cy="1374651"/>
          </a:xfrm>
          <a:prstGeom prst="rect">
            <a:avLst/>
          </a:prstGeom>
        </p:spPr>
      </p:pic>
      <p:pic>
        <p:nvPicPr>
          <p:cNvPr id="20" name="Picture 19"/>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788437" y="1421666"/>
            <a:ext cx="1374651" cy="1374651"/>
          </a:xfrm>
          <a:prstGeom prst="rect">
            <a:avLst/>
          </a:prstGeom>
        </p:spPr>
      </p:pic>
      <p:cxnSp>
        <p:nvCxnSpPr>
          <p:cNvPr id="17" name="Straight Connector 16"/>
          <p:cNvCxnSpPr/>
          <p:nvPr/>
        </p:nvCxnSpPr>
        <p:spPr>
          <a:xfrm>
            <a:off x="4402419" y="1440367"/>
            <a:ext cx="0" cy="4355915"/>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782928" y="1440367"/>
            <a:ext cx="0" cy="4355915"/>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87189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rvices - 3 editable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“Services” title</a:t>
            </a:r>
          </a:p>
        </p:txBody>
      </p:sp>
      <p:sp>
        <p:nvSpPr>
          <p:cNvPr id="7" name="Text Placeholder 15"/>
          <p:cNvSpPr>
            <a:spLocks noGrp="1"/>
          </p:cNvSpPr>
          <p:nvPr>
            <p:ph type="body" sz="quarter" idx="11" hasCustomPrompt="1"/>
          </p:nvPr>
        </p:nvSpPr>
        <p:spPr>
          <a:xfrm>
            <a:off x="8039687"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edit text with a max height of 10 lines</a:t>
            </a:r>
          </a:p>
        </p:txBody>
      </p:sp>
      <p:sp>
        <p:nvSpPr>
          <p:cNvPr id="8" name="Text Placeholder 15"/>
          <p:cNvSpPr>
            <a:spLocks noGrp="1"/>
          </p:cNvSpPr>
          <p:nvPr>
            <p:ph type="body" sz="quarter" idx="14" hasCustomPrompt="1"/>
          </p:nvPr>
        </p:nvSpPr>
        <p:spPr>
          <a:xfrm>
            <a:off x="8039687" y="3091433"/>
            <a:ext cx="2872153" cy="307777"/>
          </a:xfrm>
          <a:prstGeom prst="rect">
            <a:avLst/>
          </a:prstGeom>
        </p:spPr>
        <p:txBody>
          <a:bodyPr wrap="square" lIns="0" anchor="ctr" anchorCtr="0">
            <a:spAutoFit/>
          </a:bodyPr>
          <a:lstStyle>
            <a:lvl1pPr marL="0" indent="0" algn="ctr">
              <a:buNone/>
              <a:defRPr sz="1400" b="1">
                <a:solidFill>
                  <a:schemeClr val="accent3"/>
                </a:solidFill>
              </a:defRPr>
            </a:lvl1pPr>
          </a:lstStyle>
          <a:p>
            <a:pPr lvl="0"/>
            <a:r>
              <a:rPr lang="en-US"/>
              <a:t>Click to add header text</a:t>
            </a:r>
          </a:p>
        </p:txBody>
      </p:sp>
      <p:sp>
        <p:nvSpPr>
          <p:cNvPr id="9" name="Text Placeholder 15"/>
          <p:cNvSpPr>
            <a:spLocks noGrp="1"/>
          </p:cNvSpPr>
          <p:nvPr>
            <p:ph type="body" sz="quarter" idx="15" hasCustomPrompt="1"/>
          </p:nvPr>
        </p:nvSpPr>
        <p:spPr>
          <a:xfrm>
            <a:off x="4644965"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10" name="Text Placeholder 15"/>
          <p:cNvSpPr>
            <a:spLocks noGrp="1"/>
          </p:cNvSpPr>
          <p:nvPr>
            <p:ph type="body" sz="quarter" idx="16" hasCustomPrompt="1"/>
          </p:nvPr>
        </p:nvSpPr>
        <p:spPr>
          <a:xfrm>
            <a:off x="4644965" y="3091433"/>
            <a:ext cx="2872153" cy="307777"/>
          </a:xfrm>
          <a:prstGeom prst="rect">
            <a:avLst/>
          </a:prstGeom>
        </p:spPr>
        <p:txBody>
          <a:bodyPr wrap="square" lIns="0" anchor="ctr" anchorCtr="0">
            <a:spAutoFit/>
          </a:bodyPr>
          <a:lstStyle>
            <a:lvl1pPr marL="0" indent="0" algn="ctr">
              <a:buNone/>
              <a:defRPr sz="1400" b="1">
                <a:solidFill>
                  <a:srgbClr val="779F25"/>
                </a:solidFill>
              </a:defRPr>
            </a:lvl1pPr>
          </a:lstStyle>
          <a:p>
            <a:pPr lvl="0"/>
            <a:r>
              <a:rPr lang="en-US"/>
              <a:t>Click to add header text</a:t>
            </a:r>
          </a:p>
        </p:txBody>
      </p:sp>
      <p:sp>
        <p:nvSpPr>
          <p:cNvPr id="11" name="Text Placeholder 15"/>
          <p:cNvSpPr>
            <a:spLocks noGrp="1"/>
          </p:cNvSpPr>
          <p:nvPr>
            <p:ph type="body" sz="quarter" idx="17" hasCustomPrompt="1"/>
          </p:nvPr>
        </p:nvSpPr>
        <p:spPr>
          <a:xfrm>
            <a:off x="1250244"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12" name="Text Placeholder 15"/>
          <p:cNvSpPr>
            <a:spLocks noGrp="1"/>
          </p:cNvSpPr>
          <p:nvPr>
            <p:ph type="body" sz="quarter" idx="18" hasCustomPrompt="1"/>
          </p:nvPr>
        </p:nvSpPr>
        <p:spPr>
          <a:xfrm>
            <a:off x="1250244" y="3091433"/>
            <a:ext cx="2872153" cy="307777"/>
          </a:xfrm>
          <a:prstGeom prst="rect">
            <a:avLst/>
          </a:prstGeom>
        </p:spPr>
        <p:txBody>
          <a:bodyPr wrap="square" lIns="0" anchor="ctr" anchorCtr="0">
            <a:spAutoFit/>
          </a:bodyPr>
          <a:lstStyle>
            <a:lvl1pPr marL="0" indent="0" algn="ctr">
              <a:buNone/>
              <a:defRPr sz="1400" b="1">
                <a:solidFill>
                  <a:schemeClr val="accent1"/>
                </a:solidFill>
              </a:defRPr>
            </a:lvl1pPr>
          </a:lstStyle>
          <a:p>
            <a:pPr lvl="0"/>
            <a:r>
              <a:rPr lang="en-US"/>
              <a:t>Click to add header text</a:t>
            </a:r>
          </a:p>
        </p:txBody>
      </p:sp>
      <p:sp>
        <p:nvSpPr>
          <p:cNvPr id="17" name="Picture Placeholder 5"/>
          <p:cNvSpPr>
            <a:spLocks noGrp="1" noChangeAspect="1"/>
          </p:cNvSpPr>
          <p:nvPr>
            <p:ph type="pic" sz="quarter" idx="13" hasCustomPrompt="1"/>
          </p:nvPr>
        </p:nvSpPr>
        <p:spPr>
          <a:xfrm>
            <a:off x="2000520" y="1422637"/>
            <a:ext cx="1371600" cy="1371600"/>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tx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on the icon to add an icon to this location</a:t>
            </a:r>
          </a:p>
        </p:txBody>
      </p:sp>
      <p:sp>
        <p:nvSpPr>
          <p:cNvPr id="18" name="Picture Placeholder 5"/>
          <p:cNvSpPr>
            <a:spLocks noGrp="1" noChangeAspect="1"/>
          </p:cNvSpPr>
          <p:nvPr>
            <p:ph type="pic" sz="quarter" idx="19" hasCustomPrompt="1"/>
          </p:nvPr>
        </p:nvSpPr>
        <p:spPr>
          <a:xfrm>
            <a:off x="5395241" y="1422637"/>
            <a:ext cx="1371600" cy="1371600"/>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tx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on the icon to add an icon to this location</a:t>
            </a:r>
          </a:p>
        </p:txBody>
      </p:sp>
      <p:sp>
        <p:nvSpPr>
          <p:cNvPr id="19" name="Picture Placeholder 5"/>
          <p:cNvSpPr>
            <a:spLocks noGrp="1" noChangeAspect="1"/>
          </p:cNvSpPr>
          <p:nvPr>
            <p:ph type="pic" sz="quarter" idx="20" hasCustomPrompt="1"/>
          </p:nvPr>
        </p:nvSpPr>
        <p:spPr>
          <a:xfrm>
            <a:off x="8789963" y="1422637"/>
            <a:ext cx="1371600" cy="1371600"/>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tx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on the icon to add an icon to this location</a:t>
            </a:r>
          </a:p>
        </p:txBody>
      </p:sp>
      <p:cxnSp>
        <p:nvCxnSpPr>
          <p:cNvPr id="16" name="Straight Connector 15"/>
          <p:cNvCxnSpPr/>
          <p:nvPr/>
        </p:nvCxnSpPr>
        <p:spPr>
          <a:xfrm>
            <a:off x="4402419" y="1440367"/>
            <a:ext cx="0" cy="4355915"/>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782928" y="1440367"/>
            <a:ext cx="0" cy="4355915"/>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55617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eam of experts">
    <p:spTree>
      <p:nvGrpSpPr>
        <p:cNvPr id="1" name=""/>
        <p:cNvGrpSpPr/>
        <p:nvPr/>
      </p:nvGrpSpPr>
      <p:grpSpPr>
        <a:xfrm>
          <a:off x="0" y="0"/>
          <a:ext cx="0" cy="0"/>
          <a:chOff x="0" y="0"/>
          <a:chExt cx="0" cy="0"/>
        </a:xfrm>
      </p:grpSpPr>
      <p:sp>
        <p:nvSpPr>
          <p:cNvPr id="3" name="Freeform 2"/>
          <p:cNvSpPr/>
          <p:nvPr/>
        </p:nvSpPr>
        <p:spPr>
          <a:xfrm>
            <a:off x="0" y="488515"/>
            <a:ext cx="6682625" cy="1102290"/>
          </a:xfrm>
          <a:custGeom>
            <a:avLst/>
            <a:gdLst>
              <a:gd name="connsiteX0" fmla="*/ 0 w 6682625"/>
              <a:gd name="connsiteY0" fmla="*/ 0 h 1102290"/>
              <a:gd name="connsiteX1" fmla="*/ 2450709 w 6682625"/>
              <a:gd name="connsiteY1" fmla="*/ 0 h 1102290"/>
              <a:gd name="connsiteX2" fmla="*/ 6612186 w 6682625"/>
              <a:gd name="connsiteY2" fmla="*/ 0 h 1102290"/>
              <a:gd name="connsiteX3" fmla="*/ 6682625 w 6682625"/>
              <a:gd name="connsiteY3" fmla="*/ 0 h 1102290"/>
              <a:gd name="connsiteX4" fmla="*/ 6278338 w 6682625"/>
              <a:gd name="connsiteY4" fmla="*/ 404287 h 1102290"/>
              <a:gd name="connsiteX5" fmla="*/ 5676572 w 6682625"/>
              <a:gd name="connsiteY5" fmla="*/ 1006055 h 1102290"/>
              <a:gd name="connsiteX6" fmla="*/ 5580337 w 6682625"/>
              <a:gd name="connsiteY6" fmla="*/ 1102290 h 1102290"/>
              <a:gd name="connsiteX7" fmla="*/ 5423193 w 6682625"/>
              <a:gd name="connsiteY7" fmla="*/ 1102290 h 1102290"/>
              <a:gd name="connsiteX8" fmla="*/ 2450709 w 6682625"/>
              <a:gd name="connsiteY8" fmla="*/ 1102290 h 1102290"/>
              <a:gd name="connsiteX9" fmla="*/ 0 w 6682625"/>
              <a:gd name="connsiteY9" fmla="*/ 1102290 h 1102290"/>
              <a:gd name="connsiteX10" fmla="*/ 0 w 6682625"/>
              <a:gd name="connsiteY10" fmla="*/ 1057291 h 1102290"/>
              <a:gd name="connsiteX11" fmla="*/ 0 w 6682625"/>
              <a:gd name="connsiteY11" fmla="*/ 0 h 110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82625" h="1102290">
                <a:moveTo>
                  <a:pt x="0" y="0"/>
                </a:moveTo>
                <a:cubicBezTo>
                  <a:pt x="0" y="0"/>
                  <a:pt x="1044419" y="0"/>
                  <a:pt x="2450709" y="0"/>
                </a:cubicBezTo>
                <a:cubicBezTo>
                  <a:pt x="3711416" y="0"/>
                  <a:pt x="5275609" y="0"/>
                  <a:pt x="6612186" y="0"/>
                </a:cubicBezTo>
                <a:lnTo>
                  <a:pt x="6682625" y="0"/>
                </a:lnTo>
                <a:lnTo>
                  <a:pt x="6278338" y="404287"/>
                </a:lnTo>
                <a:cubicBezTo>
                  <a:pt x="6079780" y="602845"/>
                  <a:pt x="5878901" y="803724"/>
                  <a:pt x="5676572" y="1006055"/>
                </a:cubicBezTo>
                <a:lnTo>
                  <a:pt x="5580337" y="1102290"/>
                </a:lnTo>
                <a:lnTo>
                  <a:pt x="5423193" y="1102290"/>
                </a:lnTo>
                <a:cubicBezTo>
                  <a:pt x="4406559" y="1102290"/>
                  <a:pt x="3351214" y="1102290"/>
                  <a:pt x="2450709" y="1102290"/>
                </a:cubicBezTo>
                <a:cubicBezTo>
                  <a:pt x="1044419" y="1102290"/>
                  <a:pt x="0" y="1102290"/>
                  <a:pt x="0" y="1102290"/>
                </a:cubicBezTo>
                <a:lnTo>
                  <a:pt x="0" y="1057291"/>
                </a:lnTo>
                <a:cubicBezTo>
                  <a:pt x="0" y="407976"/>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Placeholder 1"/>
          <p:cNvSpPr>
            <a:spLocks noGrp="1"/>
          </p:cNvSpPr>
          <p:nvPr>
            <p:ph type="title" hasCustomPrompt="1"/>
          </p:nvPr>
        </p:nvSpPr>
        <p:spPr>
          <a:xfrm>
            <a:off x="320040" y="621475"/>
            <a:ext cx="5254041" cy="523220"/>
          </a:xfrm>
          <a:prstGeom prst="rect">
            <a:avLst/>
          </a:prstGeom>
        </p:spPr>
        <p:txBody>
          <a:bodyPr vert="horz" wrap="square" lIns="91440" tIns="45720" rIns="91440" bIns="45720" rtlCol="0" anchor="ctr" anchorCtr="0">
            <a:spAutoFit/>
          </a:bodyPr>
          <a:lstStyle>
            <a:lvl1pPr>
              <a:defRPr sz="2800" baseline="0">
                <a:solidFill>
                  <a:schemeClr val="bg1"/>
                </a:solidFill>
              </a:defRPr>
            </a:lvl1pPr>
          </a:lstStyle>
          <a:p>
            <a:r>
              <a:rPr lang="en-US"/>
              <a:t>Enter team name here</a:t>
            </a:r>
          </a:p>
        </p:txBody>
      </p:sp>
      <p:sp>
        <p:nvSpPr>
          <p:cNvPr id="5" name="Text Placeholder 2"/>
          <p:cNvSpPr>
            <a:spLocks noGrp="1"/>
          </p:cNvSpPr>
          <p:nvPr>
            <p:ph type="body" sz="quarter" idx="18" hasCustomPrompt="1"/>
          </p:nvPr>
        </p:nvSpPr>
        <p:spPr>
          <a:xfrm>
            <a:off x="319089" y="1091334"/>
            <a:ext cx="5254728" cy="369332"/>
          </a:xfrm>
          <a:prstGeom prst="rect">
            <a:avLst/>
          </a:prstGeom>
        </p:spPr>
        <p:txBody>
          <a:bodyPr>
            <a:noAutofit/>
          </a:bodyPr>
          <a:lstStyle>
            <a:lvl1pPr marL="0" indent="0">
              <a:buNone/>
              <a:defRPr sz="1800">
                <a:solidFill>
                  <a:schemeClr val="bg1"/>
                </a:solidFill>
              </a:defRPr>
            </a:lvl1pPr>
          </a:lstStyle>
          <a:p>
            <a:pPr lvl="0"/>
            <a:r>
              <a:rPr lang="en-US"/>
              <a:t>email@berrydunn.com</a:t>
            </a:r>
          </a:p>
        </p:txBody>
      </p:sp>
      <p:sp>
        <p:nvSpPr>
          <p:cNvPr id="6" name="Text Placeholder 5"/>
          <p:cNvSpPr>
            <a:spLocks noGrp="1"/>
          </p:cNvSpPr>
          <p:nvPr>
            <p:ph type="body" sz="quarter" idx="11" hasCustomPrompt="1"/>
          </p:nvPr>
        </p:nvSpPr>
        <p:spPr>
          <a:xfrm>
            <a:off x="1790944"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7" name="Text Placeholder 5"/>
          <p:cNvSpPr>
            <a:spLocks noGrp="1"/>
          </p:cNvSpPr>
          <p:nvPr>
            <p:ph type="body" sz="quarter" idx="12" hasCustomPrompt="1"/>
          </p:nvPr>
        </p:nvSpPr>
        <p:spPr>
          <a:xfrm>
            <a:off x="1790944"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8" name="Text Placeholder 5"/>
          <p:cNvSpPr>
            <a:spLocks noGrp="1"/>
          </p:cNvSpPr>
          <p:nvPr>
            <p:ph type="body" sz="quarter" idx="19" hasCustomPrompt="1"/>
          </p:nvPr>
        </p:nvSpPr>
        <p:spPr>
          <a:xfrm>
            <a:off x="4103843"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9" name="Text Placeholder 5"/>
          <p:cNvSpPr>
            <a:spLocks noGrp="1"/>
          </p:cNvSpPr>
          <p:nvPr>
            <p:ph type="body" sz="quarter" idx="20" hasCustomPrompt="1"/>
          </p:nvPr>
        </p:nvSpPr>
        <p:spPr>
          <a:xfrm>
            <a:off x="4103843"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0" name="Text Placeholder 5"/>
          <p:cNvSpPr>
            <a:spLocks noGrp="1"/>
          </p:cNvSpPr>
          <p:nvPr>
            <p:ph type="body" sz="quarter" idx="21" hasCustomPrompt="1"/>
          </p:nvPr>
        </p:nvSpPr>
        <p:spPr>
          <a:xfrm>
            <a:off x="6416742"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1" name="Text Placeholder 5"/>
          <p:cNvSpPr>
            <a:spLocks noGrp="1"/>
          </p:cNvSpPr>
          <p:nvPr>
            <p:ph type="body" sz="quarter" idx="22" hasCustomPrompt="1"/>
          </p:nvPr>
        </p:nvSpPr>
        <p:spPr>
          <a:xfrm>
            <a:off x="6416742"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2" name="Text Placeholder 5"/>
          <p:cNvSpPr>
            <a:spLocks noGrp="1"/>
          </p:cNvSpPr>
          <p:nvPr>
            <p:ph type="body" sz="quarter" idx="23" hasCustomPrompt="1"/>
          </p:nvPr>
        </p:nvSpPr>
        <p:spPr>
          <a:xfrm>
            <a:off x="8729641"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3" name="Text Placeholder 5"/>
          <p:cNvSpPr>
            <a:spLocks noGrp="1"/>
          </p:cNvSpPr>
          <p:nvPr>
            <p:ph type="body" sz="quarter" idx="24" hasCustomPrompt="1"/>
          </p:nvPr>
        </p:nvSpPr>
        <p:spPr>
          <a:xfrm>
            <a:off x="8729641"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4" name="Text Placeholder 5"/>
          <p:cNvSpPr>
            <a:spLocks noGrp="1"/>
          </p:cNvSpPr>
          <p:nvPr>
            <p:ph type="body" sz="quarter" idx="25" hasCustomPrompt="1"/>
          </p:nvPr>
        </p:nvSpPr>
        <p:spPr>
          <a:xfrm>
            <a:off x="1790944"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5" name="Text Placeholder 5"/>
          <p:cNvSpPr>
            <a:spLocks noGrp="1"/>
          </p:cNvSpPr>
          <p:nvPr>
            <p:ph type="body" sz="quarter" idx="26" hasCustomPrompt="1"/>
          </p:nvPr>
        </p:nvSpPr>
        <p:spPr>
          <a:xfrm>
            <a:off x="1790944"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6" name="Text Placeholder 5"/>
          <p:cNvSpPr>
            <a:spLocks noGrp="1"/>
          </p:cNvSpPr>
          <p:nvPr>
            <p:ph type="body" sz="quarter" idx="27" hasCustomPrompt="1"/>
          </p:nvPr>
        </p:nvSpPr>
        <p:spPr>
          <a:xfrm>
            <a:off x="4103843"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7" name="Text Placeholder 5"/>
          <p:cNvSpPr>
            <a:spLocks noGrp="1"/>
          </p:cNvSpPr>
          <p:nvPr>
            <p:ph type="body" sz="quarter" idx="28" hasCustomPrompt="1"/>
          </p:nvPr>
        </p:nvSpPr>
        <p:spPr>
          <a:xfrm>
            <a:off x="4103843"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8" name="Text Placeholder 5"/>
          <p:cNvSpPr>
            <a:spLocks noGrp="1"/>
          </p:cNvSpPr>
          <p:nvPr>
            <p:ph type="body" sz="quarter" idx="29" hasCustomPrompt="1"/>
          </p:nvPr>
        </p:nvSpPr>
        <p:spPr>
          <a:xfrm>
            <a:off x="6416742"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9" name="Text Placeholder 5"/>
          <p:cNvSpPr>
            <a:spLocks noGrp="1"/>
          </p:cNvSpPr>
          <p:nvPr>
            <p:ph type="body" sz="quarter" idx="30" hasCustomPrompt="1"/>
          </p:nvPr>
        </p:nvSpPr>
        <p:spPr>
          <a:xfrm>
            <a:off x="6416742"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0" name="Text Placeholder 5"/>
          <p:cNvSpPr>
            <a:spLocks noGrp="1"/>
          </p:cNvSpPr>
          <p:nvPr>
            <p:ph type="body" sz="quarter" idx="31" hasCustomPrompt="1"/>
          </p:nvPr>
        </p:nvSpPr>
        <p:spPr>
          <a:xfrm>
            <a:off x="8729641"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1" name="Text Placeholder 5"/>
          <p:cNvSpPr>
            <a:spLocks noGrp="1"/>
          </p:cNvSpPr>
          <p:nvPr>
            <p:ph type="body" sz="quarter" idx="32" hasCustomPrompt="1"/>
          </p:nvPr>
        </p:nvSpPr>
        <p:spPr>
          <a:xfrm>
            <a:off x="8729641"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2" name="Text Placeholder 5"/>
          <p:cNvSpPr>
            <a:spLocks noGrp="1"/>
          </p:cNvSpPr>
          <p:nvPr>
            <p:ph type="body" sz="quarter" idx="33" hasCustomPrompt="1"/>
          </p:nvPr>
        </p:nvSpPr>
        <p:spPr>
          <a:xfrm>
            <a:off x="1790944"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3" name="Text Placeholder 5"/>
          <p:cNvSpPr>
            <a:spLocks noGrp="1"/>
          </p:cNvSpPr>
          <p:nvPr>
            <p:ph type="body" sz="quarter" idx="34" hasCustomPrompt="1"/>
          </p:nvPr>
        </p:nvSpPr>
        <p:spPr>
          <a:xfrm>
            <a:off x="1790944"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4" name="Text Placeholder 5"/>
          <p:cNvSpPr>
            <a:spLocks noGrp="1"/>
          </p:cNvSpPr>
          <p:nvPr>
            <p:ph type="body" sz="quarter" idx="35" hasCustomPrompt="1"/>
          </p:nvPr>
        </p:nvSpPr>
        <p:spPr>
          <a:xfrm>
            <a:off x="4103843"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5" name="Text Placeholder 5"/>
          <p:cNvSpPr>
            <a:spLocks noGrp="1"/>
          </p:cNvSpPr>
          <p:nvPr>
            <p:ph type="body" sz="quarter" idx="36" hasCustomPrompt="1"/>
          </p:nvPr>
        </p:nvSpPr>
        <p:spPr>
          <a:xfrm>
            <a:off x="4103843"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6" name="Text Placeholder 5"/>
          <p:cNvSpPr>
            <a:spLocks noGrp="1"/>
          </p:cNvSpPr>
          <p:nvPr>
            <p:ph type="body" sz="quarter" idx="37" hasCustomPrompt="1"/>
          </p:nvPr>
        </p:nvSpPr>
        <p:spPr>
          <a:xfrm>
            <a:off x="6416742"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7" name="Text Placeholder 5"/>
          <p:cNvSpPr>
            <a:spLocks noGrp="1"/>
          </p:cNvSpPr>
          <p:nvPr>
            <p:ph type="body" sz="quarter" idx="38" hasCustomPrompt="1"/>
          </p:nvPr>
        </p:nvSpPr>
        <p:spPr>
          <a:xfrm>
            <a:off x="6416742"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8" name="Text Placeholder 5"/>
          <p:cNvSpPr>
            <a:spLocks noGrp="1"/>
          </p:cNvSpPr>
          <p:nvPr>
            <p:ph type="body" sz="quarter" idx="39" hasCustomPrompt="1"/>
          </p:nvPr>
        </p:nvSpPr>
        <p:spPr>
          <a:xfrm>
            <a:off x="8729641"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9" name="Text Placeholder 5"/>
          <p:cNvSpPr>
            <a:spLocks noGrp="1"/>
          </p:cNvSpPr>
          <p:nvPr>
            <p:ph type="body" sz="quarter" idx="40" hasCustomPrompt="1"/>
          </p:nvPr>
        </p:nvSpPr>
        <p:spPr>
          <a:xfrm>
            <a:off x="8729641"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0" name="Text Placeholder 5"/>
          <p:cNvSpPr>
            <a:spLocks noGrp="1"/>
          </p:cNvSpPr>
          <p:nvPr>
            <p:ph type="body" sz="quarter" idx="41" hasCustomPrompt="1"/>
          </p:nvPr>
        </p:nvSpPr>
        <p:spPr>
          <a:xfrm>
            <a:off x="1790944"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1" name="Text Placeholder 5"/>
          <p:cNvSpPr>
            <a:spLocks noGrp="1"/>
          </p:cNvSpPr>
          <p:nvPr>
            <p:ph type="body" sz="quarter" idx="42" hasCustomPrompt="1"/>
          </p:nvPr>
        </p:nvSpPr>
        <p:spPr>
          <a:xfrm>
            <a:off x="1790944"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2" name="Text Placeholder 5"/>
          <p:cNvSpPr>
            <a:spLocks noGrp="1"/>
          </p:cNvSpPr>
          <p:nvPr>
            <p:ph type="body" sz="quarter" idx="43" hasCustomPrompt="1"/>
          </p:nvPr>
        </p:nvSpPr>
        <p:spPr>
          <a:xfrm>
            <a:off x="4103843"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3" name="Text Placeholder 5"/>
          <p:cNvSpPr>
            <a:spLocks noGrp="1"/>
          </p:cNvSpPr>
          <p:nvPr>
            <p:ph type="body" sz="quarter" idx="44" hasCustomPrompt="1"/>
          </p:nvPr>
        </p:nvSpPr>
        <p:spPr>
          <a:xfrm>
            <a:off x="4103843"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4" name="Text Placeholder 5"/>
          <p:cNvSpPr>
            <a:spLocks noGrp="1"/>
          </p:cNvSpPr>
          <p:nvPr>
            <p:ph type="body" sz="quarter" idx="45" hasCustomPrompt="1"/>
          </p:nvPr>
        </p:nvSpPr>
        <p:spPr>
          <a:xfrm>
            <a:off x="6416742"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5" name="Text Placeholder 5"/>
          <p:cNvSpPr>
            <a:spLocks noGrp="1"/>
          </p:cNvSpPr>
          <p:nvPr>
            <p:ph type="body" sz="quarter" idx="46" hasCustomPrompt="1"/>
          </p:nvPr>
        </p:nvSpPr>
        <p:spPr>
          <a:xfrm>
            <a:off x="6416742"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6" name="Text Placeholder 5"/>
          <p:cNvSpPr>
            <a:spLocks noGrp="1"/>
          </p:cNvSpPr>
          <p:nvPr>
            <p:ph type="body" sz="quarter" idx="47" hasCustomPrompt="1"/>
          </p:nvPr>
        </p:nvSpPr>
        <p:spPr>
          <a:xfrm>
            <a:off x="8729641"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7" name="Text Placeholder 5"/>
          <p:cNvSpPr>
            <a:spLocks noGrp="1"/>
          </p:cNvSpPr>
          <p:nvPr>
            <p:ph type="body" sz="quarter" idx="48" hasCustomPrompt="1"/>
          </p:nvPr>
        </p:nvSpPr>
        <p:spPr>
          <a:xfrm>
            <a:off x="8729641"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8" name="Text Placeholder 5"/>
          <p:cNvSpPr>
            <a:spLocks noGrp="1"/>
          </p:cNvSpPr>
          <p:nvPr>
            <p:ph type="body" sz="quarter" idx="49" hasCustomPrompt="1"/>
          </p:nvPr>
        </p:nvSpPr>
        <p:spPr>
          <a:xfrm>
            <a:off x="1790944"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9" name="Text Placeholder 5"/>
          <p:cNvSpPr>
            <a:spLocks noGrp="1"/>
          </p:cNvSpPr>
          <p:nvPr>
            <p:ph type="body" sz="quarter" idx="50" hasCustomPrompt="1"/>
          </p:nvPr>
        </p:nvSpPr>
        <p:spPr>
          <a:xfrm>
            <a:off x="1790944"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40" name="Text Placeholder 5"/>
          <p:cNvSpPr>
            <a:spLocks noGrp="1"/>
          </p:cNvSpPr>
          <p:nvPr>
            <p:ph type="body" sz="quarter" idx="51" hasCustomPrompt="1"/>
          </p:nvPr>
        </p:nvSpPr>
        <p:spPr>
          <a:xfrm>
            <a:off x="4103843"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41" name="Text Placeholder 5"/>
          <p:cNvSpPr>
            <a:spLocks noGrp="1"/>
          </p:cNvSpPr>
          <p:nvPr>
            <p:ph type="body" sz="quarter" idx="52" hasCustomPrompt="1"/>
          </p:nvPr>
        </p:nvSpPr>
        <p:spPr>
          <a:xfrm>
            <a:off x="4103843"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42" name="Text Placeholder 5"/>
          <p:cNvSpPr>
            <a:spLocks noGrp="1"/>
          </p:cNvSpPr>
          <p:nvPr>
            <p:ph type="body" sz="quarter" idx="53" hasCustomPrompt="1"/>
          </p:nvPr>
        </p:nvSpPr>
        <p:spPr>
          <a:xfrm>
            <a:off x="6416742"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43" name="Text Placeholder 5"/>
          <p:cNvSpPr>
            <a:spLocks noGrp="1"/>
          </p:cNvSpPr>
          <p:nvPr>
            <p:ph type="body" sz="quarter" idx="54" hasCustomPrompt="1"/>
          </p:nvPr>
        </p:nvSpPr>
        <p:spPr>
          <a:xfrm>
            <a:off x="6416742"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44" name="Text Placeholder 5"/>
          <p:cNvSpPr>
            <a:spLocks noGrp="1"/>
          </p:cNvSpPr>
          <p:nvPr>
            <p:ph type="body" sz="quarter" idx="55" hasCustomPrompt="1"/>
          </p:nvPr>
        </p:nvSpPr>
        <p:spPr>
          <a:xfrm>
            <a:off x="8729641"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45" name="Text Placeholder 5"/>
          <p:cNvSpPr>
            <a:spLocks noGrp="1"/>
          </p:cNvSpPr>
          <p:nvPr>
            <p:ph type="body" sz="quarter" idx="56" hasCustomPrompt="1"/>
          </p:nvPr>
        </p:nvSpPr>
        <p:spPr>
          <a:xfrm>
            <a:off x="8729641"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46" name="Rectangle 45"/>
          <p:cNvSpPr/>
          <p:nvPr/>
        </p:nvSpPr>
        <p:spPr>
          <a:xfrm>
            <a:off x="7064439" y="716495"/>
            <a:ext cx="3370552" cy="646331"/>
          </a:xfrm>
          <a:prstGeom prst="rect">
            <a:avLst/>
          </a:prstGeom>
        </p:spPr>
        <p:txBody>
          <a:bodyPr wrap="square">
            <a:spAutoFit/>
          </a:bodyPr>
          <a:lstStyle/>
          <a:p>
            <a:pPr lvl="0"/>
            <a:r>
              <a:rPr lang="en-US">
                <a:solidFill>
                  <a:schemeClr val="accent1"/>
                </a:solidFill>
              </a:rPr>
              <a:t>The experts who can help you achieve your business goals</a:t>
            </a:r>
          </a:p>
        </p:txBody>
      </p:sp>
    </p:spTree>
    <p:extLst>
      <p:ext uri="{BB962C8B-B14F-4D97-AF65-F5344CB8AC3E}">
        <p14:creationId xmlns:p14="http://schemas.microsoft.com/office/powerpoint/2010/main" val="41975326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eam of experts - no quote">
    <p:spTree>
      <p:nvGrpSpPr>
        <p:cNvPr id="1" name=""/>
        <p:cNvGrpSpPr/>
        <p:nvPr/>
      </p:nvGrpSpPr>
      <p:grpSpPr>
        <a:xfrm>
          <a:off x="0" y="0"/>
          <a:ext cx="0" cy="0"/>
          <a:chOff x="0" y="0"/>
          <a:chExt cx="0" cy="0"/>
        </a:xfrm>
      </p:grpSpPr>
      <p:sp>
        <p:nvSpPr>
          <p:cNvPr id="3" name="Freeform 2"/>
          <p:cNvSpPr/>
          <p:nvPr/>
        </p:nvSpPr>
        <p:spPr>
          <a:xfrm>
            <a:off x="0" y="488515"/>
            <a:ext cx="6682625" cy="1102290"/>
          </a:xfrm>
          <a:custGeom>
            <a:avLst/>
            <a:gdLst>
              <a:gd name="connsiteX0" fmla="*/ 0 w 6682625"/>
              <a:gd name="connsiteY0" fmla="*/ 0 h 1102290"/>
              <a:gd name="connsiteX1" fmla="*/ 2450709 w 6682625"/>
              <a:gd name="connsiteY1" fmla="*/ 0 h 1102290"/>
              <a:gd name="connsiteX2" fmla="*/ 6612186 w 6682625"/>
              <a:gd name="connsiteY2" fmla="*/ 0 h 1102290"/>
              <a:gd name="connsiteX3" fmla="*/ 6682625 w 6682625"/>
              <a:gd name="connsiteY3" fmla="*/ 0 h 1102290"/>
              <a:gd name="connsiteX4" fmla="*/ 6278338 w 6682625"/>
              <a:gd name="connsiteY4" fmla="*/ 404287 h 1102290"/>
              <a:gd name="connsiteX5" fmla="*/ 5676572 w 6682625"/>
              <a:gd name="connsiteY5" fmla="*/ 1006055 h 1102290"/>
              <a:gd name="connsiteX6" fmla="*/ 5580337 w 6682625"/>
              <a:gd name="connsiteY6" fmla="*/ 1102290 h 1102290"/>
              <a:gd name="connsiteX7" fmla="*/ 5423193 w 6682625"/>
              <a:gd name="connsiteY7" fmla="*/ 1102290 h 1102290"/>
              <a:gd name="connsiteX8" fmla="*/ 2450709 w 6682625"/>
              <a:gd name="connsiteY8" fmla="*/ 1102290 h 1102290"/>
              <a:gd name="connsiteX9" fmla="*/ 0 w 6682625"/>
              <a:gd name="connsiteY9" fmla="*/ 1102290 h 1102290"/>
              <a:gd name="connsiteX10" fmla="*/ 0 w 6682625"/>
              <a:gd name="connsiteY10" fmla="*/ 1057291 h 1102290"/>
              <a:gd name="connsiteX11" fmla="*/ 0 w 6682625"/>
              <a:gd name="connsiteY11" fmla="*/ 0 h 110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82625" h="1102290">
                <a:moveTo>
                  <a:pt x="0" y="0"/>
                </a:moveTo>
                <a:cubicBezTo>
                  <a:pt x="0" y="0"/>
                  <a:pt x="1044419" y="0"/>
                  <a:pt x="2450709" y="0"/>
                </a:cubicBezTo>
                <a:cubicBezTo>
                  <a:pt x="3711416" y="0"/>
                  <a:pt x="5275609" y="0"/>
                  <a:pt x="6612186" y="0"/>
                </a:cubicBezTo>
                <a:lnTo>
                  <a:pt x="6682625" y="0"/>
                </a:lnTo>
                <a:lnTo>
                  <a:pt x="6278338" y="404287"/>
                </a:lnTo>
                <a:cubicBezTo>
                  <a:pt x="6079780" y="602845"/>
                  <a:pt x="5878901" y="803724"/>
                  <a:pt x="5676572" y="1006055"/>
                </a:cubicBezTo>
                <a:lnTo>
                  <a:pt x="5580337" y="1102290"/>
                </a:lnTo>
                <a:lnTo>
                  <a:pt x="5423193" y="1102290"/>
                </a:lnTo>
                <a:cubicBezTo>
                  <a:pt x="4406559" y="1102290"/>
                  <a:pt x="3351214" y="1102290"/>
                  <a:pt x="2450709" y="1102290"/>
                </a:cubicBezTo>
                <a:cubicBezTo>
                  <a:pt x="1044419" y="1102290"/>
                  <a:pt x="0" y="1102290"/>
                  <a:pt x="0" y="1102290"/>
                </a:cubicBezTo>
                <a:lnTo>
                  <a:pt x="0" y="1057291"/>
                </a:lnTo>
                <a:cubicBezTo>
                  <a:pt x="0" y="407976"/>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Placeholder 1"/>
          <p:cNvSpPr>
            <a:spLocks noGrp="1"/>
          </p:cNvSpPr>
          <p:nvPr>
            <p:ph type="title" hasCustomPrompt="1"/>
          </p:nvPr>
        </p:nvSpPr>
        <p:spPr>
          <a:xfrm>
            <a:off x="320040" y="621475"/>
            <a:ext cx="5254041" cy="523220"/>
          </a:xfrm>
          <a:prstGeom prst="rect">
            <a:avLst/>
          </a:prstGeom>
        </p:spPr>
        <p:txBody>
          <a:bodyPr vert="horz" wrap="square" lIns="91440" tIns="45720" rIns="91440" bIns="45720" rtlCol="0" anchor="ctr" anchorCtr="0">
            <a:spAutoFit/>
          </a:bodyPr>
          <a:lstStyle>
            <a:lvl1pPr>
              <a:defRPr sz="2800" baseline="0">
                <a:solidFill>
                  <a:schemeClr val="bg1"/>
                </a:solidFill>
              </a:defRPr>
            </a:lvl1pPr>
          </a:lstStyle>
          <a:p>
            <a:r>
              <a:rPr lang="en-US"/>
              <a:t>Enter team name here</a:t>
            </a:r>
          </a:p>
        </p:txBody>
      </p:sp>
      <p:sp>
        <p:nvSpPr>
          <p:cNvPr id="5" name="Text Placeholder 2"/>
          <p:cNvSpPr>
            <a:spLocks noGrp="1"/>
          </p:cNvSpPr>
          <p:nvPr>
            <p:ph type="body" sz="quarter" idx="18" hasCustomPrompt="1"/>
          </p:nvPr>
        </p:nvSpPr>
        <p:spPr>
          <a:xfrm>
            <a:off x="319089" y="1091334"/>
            <a:ext cx="5254728" cy="369332"/>
          </a:xfrm>
          <a:prstGeom prst="rect">
            <a:avLst/>
          </a:prstGeom>
        </p:spPr>
        <p:txBody>
          <a:bodyPr>
            <a:noAutofit/>
          </a:bodyPr>
          <a:lstStyle>
            <a:lvl1pPr marL="0" indent="0">
              <a:buNone/>
              <a:defRPr sz="1800">
                <a:solidFill>
                  <a:schemeClr val="bg1"/>
                </a:solidFill>
              </a:defRPr>
            </a:lvl1pPr>
          </a:lstStyle>
          <a:p>
            <a:pPr lvl="0"/>
            <a:r>
              <a:rPr lang="en-US"/>
              <a:t>email@berrydunn.com</a:t>
            </a:r>
          </a:p>
        </p:txBody>
      </p:sp>
      <p:sp>
        <p:nvSpPr>
          <p:cNvPr id="6" name="Text Placeholder 5"/>
          <p:cNvSpPr>
            <a:spLocks noGrp="1"/>
          </p:cNvSpPr>
          <p:nvPr>
            <p:ph type="body" sz="quarter" idx="11" hasCustomPrompt="1"/>
          </p:nvPr>
        </p:nvSpPr>
        <p:spPr>
          <a:xfrm>
            <a:off x="1790944"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7" name="Text Placeholder 5"/>
          <p:cNvSpPr>
            <a:spLocks noGrp="1"/>
          </p:cNvSpPr>
          <p:nvPr>
            <p:ph type="body" sz="quarter" idx="12" hasCustomPrompt="1"/>
          </p:nvPr>
        </p:nvSpPr>
        <p:spPr>
          <a:xfrm>
            <a:off x="1790944"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8" name="Text Placeholder 5"/>
          <p:cNvSpPr>
            <a:spLocks noGrp="1"/>
          </p:cNvSpPr>
          <p:nvPr>
            <p:ph type="body" sz="quarter" idx="19" hasCustomPrompt="1"/>
          </p:nvPr>
        </p:nvSpPr>
        <p:spPr>
          <a:xfrm>
            <a:off x="4103843"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9" name="Text Placeholder 5"/>
          <p:cNvSpPr>
            <a:spLocks noGrp="1"/>
          </p:cNvSpPr>
          <p:nvPr>
            <p:ph type="body" sz="quarter" idx="20" hasCustomPrompt="1"/>
          </p:nvPr>
        </p:nvSpPr>
        <p:spPr>
          <a:xfrm>
            <a:off x="4103843"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0" name="Text Placeholder 5"/>
          <p:cNvSpPr>
            <a:spLocks noGrp="1"/>
          </p:cNvSpPr>
          <p:nvPr>
            <p:ph type="body" sz="quarter" idx="21" hasCustomPrompt="1"/>
          </p:nvPr>
        </p:nvSpPr>
        <p:spPr>
          <a:xfrm>
            <a:off x="6416742"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1" name="Text Placeholder 5"/>
          <p:cNvSpPr>
            <a:spLocks noGrp="1"/>
          </p:cNvSpPr>
          <p:nvPr>
            <p:ph type="body" sz="quarter" idx="22" hasCustomPrompt="1"/>
          </p:nvPr>
        </p:nvSpPr>
        <p:spPr>
          <a:xfrm>
            <a:off x="6416742"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2" name="Text Placeholder 5"/>
          <p:cNvSpPr>
            <a:spLocks noGrp="1"/>
          </p:cNvSpPr>
          <p:nvPr>
            <p:ph type="body" sz="quarter" idx="23" hasCustomPrompt="1"/>
          </p:nvPr>
        </p:nvSpPr>
        <p:spPr>
          <a:xfrm>
            <a:off x="8729641"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3" name="Text Placeholder 5"/>
          <p:cNvSpPr>
            <a:spLocks noGrp="1"/>
          </p:cNvSpPr>
          <p:nvPr>
            <p:ph type="body" sz="quarter" idx="24" hasCustomPrompt="1"/>
          </p:nvPr>
        </p:nvSpPr>
        <p:spPr>
          <a:xfrm>
            <a:off x="8729641"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4" name="Text Placeholder 5"/>
          <p:cNvSpPr>
            <a:spLocks noGrp="1"/>
          </p:cNvSpPr>
          <p:nvPr>
            <p:ph type="body" sz="quarter" idx="25" hasCustomPrompt="1"/>
          </p:nvPr>
        </p:nvSpPr>
        <p:spPr>
          <a:xfrm>
            <a:off x="1790944"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5" name="Text Placeholder 5"/>
          <p:cNvSpPr>
            <a:spLocks noGrp="1"/>
          </p:cNvSpPr>
          <p:nvPr>
            <p:ph type="body" sz="quarter" idx="26" hasCustomPrompt="1"/>
          </p:nvPr>
        </p:nvSpPr>
        <p:spPr>
          <a:xfrm>
            <a:off x="1790944"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6" name="Text Placeholder 5"/>
          <p:cNvSpPr>
            <a:spLocks noGrp="1"/>
          </p:cNvSpPr>
          <p:nvPr>
            <p:ph type="body" sz="quarter" idx="27" hasCustomPrompt="1"/>
          </p:nvPr>
        </p:nvSpPr>
        <p:spPr>
          <a:xfrm>
            <a:off x="4103843"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7" name="Text Placeholder 5"/>
          <p:cNvSpPr>
            <a:spLocks noGrp="1"/>
          </p:cNvSpPr>
          <p:nvPr>
            <p:ph type="body" sz="quarter" idx="28" hasCustomPrompt="1"/>
          </p:nvPr>
        </p:nvSpPr>
        <p:spPr>
          <a:xfrm>
            <a:off x="4103843"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8" name="Text Placeholder 5"/>
          <p:cNvSpPr>
            <a:spLocks noGrp="1"/>
          </p:cNvSpPr>
          <p:nvPr>
            <p:ph type="body" sz="quarter" idx="29" hasCustomPrompt="1"/>
          </p:nvPr>
        </p:nvSpPr>
        <p:spPr>
          <a:xfrm>
            <a:off x="6416742"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9" name="Text Placeholder 5"/>
          <p:cNvSpPr>
            <a:spLocks noGrp="1"/>
          </p:cNvSpPr>
          <p:nvPr>
            <p:ph type="body" sz="quarter" idx="30" hasCustomPrompt="1"/>
          </p:nvPr>
        </p:nvSpPr>
        <p:spPr>
          <a:xfrm>
            <a:off x="6416742"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0" name="Text Placeholder 5"/>
          <p:cNvSpPr>
            <a:spLocks noGrp="1"/>
          </p:cNvSpPr>
          <p:nvPr>
            <p:ph type="body" sz="quarter" idx="31" hasCustomPrompt="1"/>
          </p:nvPr>
        </p:nvSpPr>
        <p:spPr>
          <a:xfrm>
            <a:off x="8729641"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1" name="Text Placeholder 5"/>
          <p:cNvSpPr>
            <a:spLocks noGrp="1"/>
          </p:cNvSpPr>
          <p:nvPr>
            <p:ph type="body" sz="quarter" idx="32" hasCustomPrompt="1"/>
          </p:nvPr>
        </p:nvSpPr>
        <p:spPr>
          <a:xfrm>
            <a:off x="8729641"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2" name="Text Placeholder 5"/>
          <p:cNvSpPr>
            <a:spLocks noGrp="1"/>
          </p:cNvSpPr>
          <p:nvPr>
            <p:ph type="body" sz="quarter" idx="33" hasCustomPrompt="1"/>
          </p:nvPr>
        </p:nvSpPr>
        <p:spPr>
          <a:xfrm>
            <a:off x="1790944"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3" name="Text Placeholder 5"/>
          <p:cNvSpPr>
            <a:spLocks noGrp="1"/>
          </p:cNvSpPr>
          <p:nvPr>
            <p:ph type="body" sz="quarter" idx="34" hasCustomPrompt="1"/>
          </p:nvPr>
        </p:nvSpPr>
        <p:spPr>
          <a:xfrm>
            <a:off x="1790944"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4" name="Text Placeholder 5"/>
          <p:cNvSpPr>
            <a:spLocks noGrp="1"/>
          </p:cNvSpPr>
          <p:nvPr>
            <p:ph type="body" sz="quarter" idx="35" hasCustomPrompt="1"/>
          </p:nvPr>
        </p:nvSpPr>
        <p:spPr>
          <a:xfrm>
            <a:off x="4103843"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5" name="Text Placeholder 5"/>
          <p:cNvSpPr>
            <a:spLocks noGrp="1"/>
          </p:cNvSpPr>
          <p:nvPr>
            <p:ph type="body" sz="quarter" idx="36" hasCustomPrompt="1"/>
          </p:nvPr>
        </p:nvSpPr>
        <p:spPr>
          <a:xfrm>
            <a:off x="4103843"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6" name="Text Placeholder 5"/>
          <p:cNvSpPr>
            <a:spLocks noGrp="1"/>
          </p:cNvSpPr>
          <p:nvPr>
            <p:ph type="body" sz="quarter" idx="37" hasCustomPrompt="1"/>
          </p:nvPr>
        </p:nvSpPr>
        <p:spPr>
          <a:xfrm>
            <a:off x="6416742"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7" name="Text Placeholder 5"/>
          <p:cNvSpPr>
            <a:spLocks noGrp="1"/>
          </p:cNvSpPr>
          <p:nvPr>
            <p:ph type="body" sz="quarter" idx="38" hasCustomPrompt="1"/>
          </p:nvPr>
        </p:nvSpPr>
        <p:spPr>
          <a:xfrm>
            <a:off x="6416742"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8" name="Text Placeholder 5"/>
          <p:cNvSpPr>
            <a:spLocks noGrp="1"/>
          </p:cNvSpPr>
          <p:nvPr>
            <p:ph type="body" sz="quarter" idx="39" hasCustomPrompt="1"/>
          </p:nvPr>
        </p:nvSpPr>
        <p:spPr>
          <a:xfrm>
            <a:off x="8729641"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9" name="Text Placeholder 5"/>
          <p:cNvSpPr>
            <a:spLocks noGrp="1"/>
          </p:cNvSpPr>
          <p:nvPr>
            <p:ph type="body" sz="quarter" idx="40" hasCustomPrompt="1"/>
          </p:nvPr>
        </p:nvSpPr>
        <p:spPr>
          <a:xfrm>
            <a:off x="8729641"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0" name="Text Placeholder 5"/>
          <p:cNvSpPr>
            <a:spLocks noGrp="1"/>
          </p:cNvSpPr>
          <p:nvPr>
            <p:ph type="body" sz="quarter" idx="41" hasCustomPrompt="1"/>
          </p:nvPr>
        </p:nvSpPr>
        <p:spPr>
          <a:xfrm>
            <a:off x="1790944"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1" name="Text Placeholder 5"/>
          <p:cNvSpPr>
            <a:spLocks noGrp="1"/>
          </p:cNvSpPr>
          <p:nvPr>
            <p:ph type="body" sz="quarter" idx="42" hasCustomPrompt="1"/>
          </p:nvPr>
        </p:nvSpPr>
        <p:spPr>
          <a:xfrm>
            <a:off x="1790944"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2" name="Text Placeholder 5"/>
          <p:cNvSpPr>
            <a:spLocks noGrp="1"/>
          </p:cNvSpPr>
          <p:nvPr>
            <p:ph type="body" sz="quarter" idx="43" hasCustomPrompt="1"/>
          </p:nvPr>
        </p:nvSpPr>
        <p:spPr>
          <a:xfrm>
            <a:off x="4103843"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3" name="Text Placeholder 5"/>
          <p:cNvSpPr>
            <a:spLocks noGrp="1"/>
          </p:cNvSpPr>
          <p:nvPr>
            <p:ph type="body" sz="quarter" idx="44" hasCustomPrompt="1"/>
          </p:nvPr>
        </p:nvSpPr>
        <p:spPr>
          <a:xfrm>
            <a:off x="4103843"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4" name="Text Placeholder 5"/>
          <p:cNvSpPr>
            <a:spLocks noGrp="1"/>
          </p:cNvSpPr>
          <p:nvPr>
            <p:ph type="body" sz="quarter" idx="45" hasCustomPrompt="1"/>
          </p:nvPr>
        </p:nvSpPr>
        <p:spPr>
          <a:xfrm>
            <a:off x="6416742"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5" name="Text Placeholder 5"/>
          <p:cNvSpPr>
            <a:spLocks noGrp="1"/>
          </p:cNvSpPr>
          <p:nvPr>
            <p:ph type="body" sz="quarter" idx="46" hasCustomPrompt="1"/>
          </p:nvPr>
        </p:nvSpPr>
        <p:spPr>
          <a:xfrm>
            <a:off x="6416742"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6" name="Text Placeholder 5"/>
          <p:cNvSpPr>
            <a:spLocks noGrp="1"/>
          </p:cNvSpPr>
          <p:nvPr>
            <p:ph type="body" sz="quarter" idx="47" hasCustomPrompt="1"/>
          </p:nvPr>
        </p:nvSpPr>
        <p:spPr>
          <a:xfrm>
            <a:off x="8729641"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7" name="Text Placeholder 5"/>
          <p:cNvSpPr>
            <a:spLocks noGrp="1"/>
          </p:cNvSpPr>
          <p:nvPr>
            <p:ph type="body" sz="quarter" idx="48" hasCustomPrompt="1"/>
          </p:nvPr>
        </p:nvSpPr>
        <p:spPr>
          <a:xfrm>
            <a:off x="8729641"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8" name="Text Placeholder 5"/>
          <p:cNvSpPr>
            <a:spLocks noGrp="1"/>
          </p:cNvSpPr>
          <p:nvPr>
            <p:ph type="body" sz="quarter" idx="49" hasCustomPrompt="1"/>
          </p:nvPr>
        </p:nvSpPr>
        <p:spPr>
          <a:xfrm>
            <a:off x="1790944"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9" name="Text Placeholder 5"/>
          <p:cNvSpPr>
            <a:spLocks noGrp="1"/>
          </p:cNvSpPr>
          <p:nvPr>
            <p:ph type="body" sz="quarter" idx="50" hasCustomPrompt="1"/>
          </p:nvPr>
        </p:nvSpPr>
        <p:spPr>
          <a:xfrm>
            <a:off x="1790944"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40" name="Text Placeholder 5"/>
          <p:cNvSpPr>
            <a:spLocks noGrp="1"/>
          </p:cNvSpPr>
          <p:nvPr>
            <p:ph type="body" sz="quarter" idx="51" hasCustomPrompt="1"/>
          </p:nvPr>
        </p:nvSpPr>
        <p:spPr>
          <a:xfrm>
            <a:off x="4103843"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41" name="Text Placeholder 5"/>
          <p:cNvSpPr>
            <a:spLocks noGrp="1"/>
          </p:cNvSpPr>
          <p:nvPr>
            <p:ph type="body" sz="quarter" idx="52" hasCustomPrompt="1"/>
          </p:nvPr>
        </p:nvSpPr>
        <p:spPr>
          <a:xfrm>
            <a:off x="4103843"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42" name="Text Placeholder 5"/>
          <p:cNvSpPr>
            <a:spLocks noGrp="1"/>
          </p:cNvSpPr>
          <p:nvPr>
            <p:ph type="body" sz="quarter" idx="53" hasCustomPrompt="1"/>
          </p:nvPr>
        </p:nvSpPr>
        <p:spPr>
          <a:xfrm>
            <a:off x="6416742"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43" name="Text Placeholder 5"/>
          <p:cNvSpPr>
            <a:spLocks noGrp="1"/>
          </p:cNvSpPr>
          <p:nvPr>
            <p:ph type="body" sz="quarter" idx="54" hasCustomPrompt="1"/>
          </p:nvPr>
        </p:nvSpPr>
        <p:spPr>
          <a:xfrm>
            <a:off x="6416742"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44" name="Text Placeholder 5"/>
          <p:cNvSpPr>
            <a:spLocks noGrp="1"/>
          </p:cNvSpPr>
          <p:nvPr>
            <p:ph type="body" sz="quarter" idx="55" hasCustomPrompt="1"/>
          </p:nvPr>
        </p:nvSpPr>
        <p:spPr>
          <a:xfrm>
            <a:off x="8729641"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45" name="Text Placeholder 5"/>
          <p:cNvSpPr>
            <a:spLocks noGrp="1"/>
          </p:cNvSpPr>
          <p:nvPr>
            <p:ph type="body" sz="quarter" idx="56" hasCustomPrompt="1"/>
          </p:nvPr>
        </p:nvSpPr>
        <p:spPr>
          <a:xfrm>
            <a:off x="8729641"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Tree>
    <p:extLst>
      <p:ext uri="{BB962C8B-B14F-4D97-AF65-F5344CB8AC3E}">
        <p14:creationId xmlns:p14="http://schemas.microsoft.com/office/powerpoint/2010/main" val="16541575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Goals w/ Header Box - Short">
    <p:spTree>
      <p:nvGrpSpPr>
        <p:cNvPr id="1" name=""/>
        <p:cNvGrpSpPr/>
        <p:nvPr/>
      </p:nvGrpSpPr>
      <p:grpSpPr>
        <a:xfrm>
          <a:off x="0" y="0"/>
          <a:ext cx="0" cy="0"/>
          <a:chOff x="0" y="0"/>
          <a:chExt cx="0" cy="0"/>
        </a:xfrm>
      </p:grpSpPr>
      <p:sp>
        <p:nvSpPr>
          <p:cNvPr id="12" name="Rectangle 11"/>
          <p:cNvSpPr/>
          <p:nvPr/>
        </p:nvSpPr>
        <p:spPr>
          <a:xfrm>
            <a:off x="0" y="0"/>
            <a:ext cx="12192000" cy="2247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bg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itle 1"/>
          <p:cNvSpPr>
            <a:spLocks noGrp="1"/>
          </p:cNvSpPr>
          <p:nvPr>
            <p:ph type="title" hasCustomPrompt="1"/>
          </p:nvPr>
        </p:nvSpPr>
        <p:spPr>
          <a:xfrm>
            <a:off x="1930754" y="268170"/>
            <a:ext cx="9513101" cy="523220"/>
          </a:xfrm>
        </p:spPr>
        <p:txBody>
          <a:bodyPr/>
          <a:lstStyle>
            <a:lvl1pPr>
              <a:defRPr>
                <a:solidFill>
                  <a:schemeClr val="bg1"/>
                </a:solidFill>
              </a:defRPr>
            </a:lvl1pPr>
          </a:lstStyle>
          <a:p>
            <a:r>
              <a:rPr lang="en-US"/>
              <a:t>Click to edit “Goals” title</a:t>
            </a:r>
          </a:p>
        </p:txBody>
      </p:sp>
      <p:sp>
        <p:nvSpPr>
          <p:cNvPr id="11" name="Text Placeholder 15"/>
          <p:cNvSpPr>
            <a:spLocks noGrp="1"/>
          </p:cNvSpPr>
          <p:nvPr>
            <p:ph type="body" sz="quarter" idx="10" hasCustomPrompt="1"/>
          </p:nvPr>
        </p:nvSpPr>
        <p:spPr>
          <a:xfrm>
            <a:off x="1930753" y="972321"/>
            <a:ext cx="9513101" cy="954107"/>
          </a:xfrm>
          <a:prstGeom prst="rect">
            <a:avLst/>
          </a:prstGeom>
        </p:spPr>
        <p:txBody>
          <a:bodyPr wrap="square" lIns="91440" anchor="t" anchorCtr="0">
            <a:noAutofit/>
          </a:bodyPr>
          <a:lstStyle>
            <a:lvl1pPr marL="0" indent="0" algn="l">
              <a:buNone/>
              <a:defRPr sz="1400">
                <a:solidFill>
                  <a:schemeClr val="bg1"/>
                </a:solidFill>
              </a:defRPr>
            </a:lvl1pPr>
          </a:lstStyle>
          <a:p>
            <a:pPr lvl="0"/>
            <a:r>
              <a:rPr lang="en-US"/>
              <a:t>Click here to edit text with a max height of 4 lines</a:t>
            </a:r>
          </a:p>
        </p:txBody>
      </p:sp>
      <p:sp>
        <p:nvSpPr>
          <p:cNvPr id="34" name="Text Placeholder 5"/>
          <p:cNvSpPr>
            <a:spLocks noGrp="1"/>
          </p:cNvSpPr>
          <p:nvPr>
            <p:ph type="body" sz="quarter" idx="18" hasCustomPrompt="1"/>
          </p:nvPr>
        </p:nvSpPr>
        <p:spPr>
          <a:xfrm>
            <a:off x="2801344" y="2513065"/>
            <a:ext cx="7560846"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6" name="Text Placeholder 5"/>
          <p:cNvSpPr>
            <a:spLocks noGrp="1"/>
          </p:cNvSpPr>
          <p:nvPr>
            <p:ph type="body" sz="quarter" idx="19" hasCustomPrompt="1"/>
          </p:nvPr>
        </p:nvSpPr>
        <p:spPr>
          <a:xfrm>
            <a:off x="2801344" y="2730711"/>
            <a:ext cx="756084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8" name="Text Placeholder 5"/>
          <p:cNvSpPr>
            <a:spLocks noGrp="1"/>
          </p:cNvSpPr>
          <p:nvPr>
            <p:ph type="body" sz="quarter" idx="20" hasCustomPrompt="1"/>
          </p:nvPr>
        </p:nvSpPr>
        <p:spPr>
          <a:xfrm>
            <a:off x="2801344" y="3472547"/>
            <a:ext cx="7560846"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0" name="Text Placeholder 5"/>
          <p:cNvSpPr>
            <a:spLocks noGrp="1"/>
          </p:cNvSpPr>
          <p:nvPr>
            <p:ph type="body" sz="quarter" idx="22" hasCustomPrompt="1"/>
          </p:nvPr>
        </p:nvSpPr>
        <p:spPr>
          <a:xfrm>
            <a:off x="2801344" y="3690193"/>
            <a:ext cx="756084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2" name="Text Placeholder 5"/>
          <p:cNvSpPr>
            <a:spLocks noGrp="1"/>
          </p:cNvSpPr>
          <p:nvPr>
            <p:ph type="body" sz="quarter" idx="23" hasCustomPrompt="1"/>
          </p:nvPr>
        </p:nvSpPr>
        <p:spPr>
          <a:xfrm>
            <a:off x="2801344" y="4445189"/>
            <a:ext cx="7560846"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4" name="Text Placeholder 5"/>
          <p:cNvSpPr>
            <a:spLocks noGrp="1"/>
          </p:cNvSpPr>
          <p:nvPr>
            <p:ph type="body" sz="quarter" idx="25" hasCustomPrompt="1"/>
          </p:nvPr>
        </p:nvSpPr>
        <p:spPr>
          <a:xfrm>
            <a:off x="2801344" y="4662835"/>
            <a:ext cx="756084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6" name="Text Placeholder 5"/>
          <p:cNvSpPr>
            <a:spLocks noGrp="1"/>
          </p:cNvSpPr>
          <p:nvPr>
            <p:ph type="body" sz="quarter" idx="26" hasCustomPrompt="1"/>
          </p:nvPr>
        </p:nvSpPr>
        <p:spPr>
          <a:xfrm>
            <a:off x="2801344" y="5411781"/>
            <a:ext cx="7560846"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8" name="Text Placeholder 5"/>
          <p:cNvSpPr>
            <a:spLocks noGrp="1"/>
          </p:cNvSpPr>
          <p:nvPr>
            <p:ph type="body" sz="quarter" idx="28" hasCustomPrompt="1"/>
          </p:nvPr>
        </p:nvSpPr>
        <p:spPr>
          <a:xfrm>
            <a:off x="2801344" y="5629427"/>
            <a:ext cx="756084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pic>
        <p:nvPicPr>
          <p:cNvPr id="50" name="Picture 4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575" y="281360"/>
            <a:ext cx="1371600" cy="1371600"/>
          </a:xfrm>
          <a:prstGeom prst="rect">
            <a:avLst/>
          </a:prstGeom>
        </p:spPr>
      </p:pic>
      <p:sp>
        <p:nvSpPr>
          <p:cNvPr id="26" name="Text Placeholder 5"/>
          <p:cNvSpPr>
            <a:spLocks noGrp="1"/>
          </p:cNvSpPr>
          <p:nvPr>
            <p:ph type="body" sz="quarter" idx="49" hasCustomPrompt="1"/>
          </p:nvPr>
        </p:nvSpPr>
        <p:spPr>
          <a:xfrm>
            <a:off x="1965932" y="2503461"/>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28" name="Text Placeholder 5"/>
          <p:cNvSpPr>
            <a:spLocks noGrp="1"/>
          </p:cNvSpPr>
          <p:nvPr>
            <p:ph type="body" sz="quarter" idx="50" hasCustomPrompt="1"/>
          </p:nvPr>
        </p:nvSpPr>
        <p:spPr>
          <a:xfrm>
            <a:off x="1965932" y="5405493"/>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31" name="Text Placeholder 5"/>
          <p:cNvSpPr>
            <a:spLocks noGrp="1"/>
          </p:cNvSpPr>
          <p:nvPr>
            <p:ph type="body" sz="quarter" idx="51" hasCustomPrompt="1"/>
          </p:nvPr>
        </p:nvSpPr>
        <p:spPr>
          <a:xfrm>
            <a:off x="1965932" y="4438149"/>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33" name="Text Placeholder 5"/>
          <p:cNvSpPr>
            <a:spLocks noGrp="1"/>
          </p:cNvSpPr>
          <p:nvPr>
            <p:ph type="body" sz="quarter" idx="52" hasCustomPrompt="1"/>
          </p:nvPr>
        </p:nvSpPr>
        <p:spPr>
          <a:xfrm>
            <a:off x="1965932" y="3470805"/>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Tree>
    <p:extLst>
      <p:ext uri="{BB962C8B-B14F-4D97-AF65-F5344CB8AC3E}">
        <p14:creationId xmlns:p14="http://schemas.microsoft.com/office/powerpoint/2010/main" val="1771445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Goals w/ Header Box - Long">
    <p:spTree>
      <p:nvGrpSpPr>
        <p:cNvPr id="1" name=""/>
        <p:cNvGrpSpPr/>
        <p:nvPr/>
      </p:nvGrpSpPr>
      <p:grpSpPr>
        <a:xfrm>
          <a:off x="0" y="0"/>
          <a:ext cx="0" cy="0"/>
          <a:chOff x="0" y="0"/>
          <a:chExt cx="0" cy="0"/>
        </a:xfrm>
      </p:grpSpPr>
      <p:sp>
        <p:nvSpPr>
          <p:cNvPr id="12" name="Rectangle 11"/>
          <p:cNvSpPr/>
          <p:nvPr/>
        </p:nvSpPr>
        <p:spPr>
          <a:xfrm>
            <a:off x="0" y="0"/>
            <a:ext cx="12192000" cy="2247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p:cNvSpPr>
            <a:spLocks noChangeAspect="1"/>
          </p:cNvSpPr>
          <p:nvPr/>
        </p:nvSpPr>
        <p:spPr bwMode="auto">
          <a:xfrm rot="10800000">
            <a:off x="0" y="-20602"/>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bg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itle 1"/>
          <p:cNvSpPr>
            <a:spLocks noGrp="1"/>
          </p:cNvSpPr>
          <p:nvPr>
            <p:ph type="title" hasCustomPrompt="1"/>
          </p:nvPr>
        </p:nvSpPr>
        <p:spPr>
          <a:xfrm>
            <a:off x="1930754" y="268170"/>
            <a:ext cx="9513102" cy="523220"/>
          </a:xfrm>
        </p:spPr>
        <p:txBody>
          <a:bodyPr/>
          <a:lstStyle>
            <a:lvl1pPr>
              <a:defRPr>
                <a:solidFill>
                  <a:schemeClr val="bg1"/>
                </a:solidFill>
              </a:defRPr>
            </a:lvl1pPr>
          </a:lstStyle>
          <a:p>
            <a:r>
              <a:rPr lang="en-US"/>
              <a:t>Click to edit “Goals” title</a:t>
            </a:r>
          </a:p>
        </p:txBody>
      </p:sp>
      <p:sp>
        <p:nvSpPr>
          <p:cNvPr id="11" name="Text Placeholder 15"/>
          <p:cNvSpPr>
            <a:spLocks noGrp="1"/>
          </p:cNvSpPr>
          <p:nvPr>
            <p:ph type="body" sz="quarter" idx="10" hasCustomPrompt="1"/>
          </p:nvPr>
        </p:nvSpPr>
        <p:spPr>
          <a:xfrm>
            <a:off x="1930753" y="972321"/>
            <a:ext cx="9513102" cy="954107"/>
          </a:xfrm>
          <a:prstGeom prst="rect">
            <a:avLst/>
          </a:prstGeom>
        </p:spPr>
        <p:txBody>
          <a:bodyPr wrap="square" lIns="91440" anchor="t" anchorCtr="0">
            <a:noAutofit/>
          </a:bodyPr>
          <a:lstStyle>
            <a:lvl1pPr marL="0" indent="0" algn="l">
              <a:buNone/>
              <a:defRPr sz="1400">
                <a:solidFill>
                  <a:schemeClr val="bg1"/>
                </a:solidFill>
              </a:defRPr>
            </a:lvl1pPr>
          </a:lstStyle>
          <a:p>
            <a:pPr lvl="0"/>
            <a:r>
              <a:rPr lang="en-US"/>
              <a:t>Click here to add text with a max height of 4 lines</a:t>
            </a:r>
          </a:p>
        </p:txBody>
      </p:sp>
      <p:sp>
        <p:nvSpPr>
          <p:cNvPr id="15" name="Text Placeholder 5"/>
          <p:cNvSpPr>
            <a:spLocks noGrp="1"/>
          </p:cNvSpPr>
          <p:nvPr>
            <p:ph type="body" sz="quarter" idx="18" hasCustomPrompt="1"/>
          </p:nvPr>
        </p:nvSpPr>
        <p:spPr>
          <a:xfrm>
            <a:off x="1604925" y="2513065"/>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17" name="Text Placeholder 5"/>
          <p:cNvSpPr>
            <a:spLocks noGrp="1"/>
          </p:cNvSpPr>
          <p:nvPr>
            <p:ph type="body" sz="quarter" idx="19" hasCustomPrompt="1"/>
          </p:nvPr>
        </p:nvSpPr>
        <p:spPr>
          <a:xfrm>
            <a:off x="1604925" y="2730711"/>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22" name="Text Placeholder 5"/>
          <p:cNvSpPr>
            <a:spLocks noGrp="1"/>
          </p:cNvSpPr>
          <p:nvPr>
            <p:ph type="body" sz="quarter" idx="20" hasCustomPrompt="1"/>
          </p:nvPr>
        </p:nvSpPr>
        <p:spPr>
          <a:xfrm>
            <a:off x="1604925" y="3407232"/>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24" name="Text Placeholder 5"/>
          <p:cNvSpPr>
            <a:spLocks noGrp="1"/>
          </p:cNvSpPr>
          <p:nvPr>
            <p:ph type="body" sz="quarter" idx="22" hasCustomPrompt="1"/>
          </p:nvPr>
        </p:nvSpPr>
        <p:spPr>
          <a:xfrm>
            <a:off x="1604925" y="3624878"/>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26" name="Text Placeholder 5"/>
          <p:cNvSpPr>
            <a:spLocks noGrp="1"/>
          </p:cNvSpPr>
          <p:nvPr>
            <p:ph type="body" sz="quarter" idx="23" hasCustomPrompt="1"/>
          </p:nvPr>
        </p:nvSpPr>
        <p:spPr>
          <a:xfrm>
            <a:off x="1604925" y="4314559"/>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28" name="Text Placeholder 5"/>
          <p:cNvSpPr>
            <a:spLocks noGrp="1"/>
          </p:cNvSpPr>
          <p:nvPr>
            <p:ph type="body" sz="quarter" idx="25" hasCustomPrompt="1"/>
          </p:nvPr>
        </p:nvSpPr>
        <p:spPr>
          <a:xfrm>
            <a:off x="1604925" y="4532205"/>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0" name="Text Placeholder 5"/>
          <p:cNvSpPr>
            <a:spLocks noGrp="1"/>
          </p:cNvSpPr>
          <p:nvPr>
            <p:ph type="body" sz="quarter" idx="26" hasCustomPrompt="1"/>
          </p:nvPr>
        </p:nvSpPr>
        <p:spPr>
          <a:xfrm>
            <a:off x="1604925" y="5215836"/>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2" name="Text Placeholder 5"/>
          <p:cNvSpPr>
            <a:spLocks noGrp="1"/>
          </p:cNvSpPr>
          <p:nvPr>
            <p:ph type="body" sz="quarter" idx="28" hasCustomPrompt="1"/>
          </p:nvPr>
        </p:nvSpPr>
        <p:spPr>
          <a:xfrm>
            <a:off x="1604925" y="5433482"/>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4" name="Text Placeholder 5"/>
          <p:cNvSpPr>
            <a:spLocks noGrp="1"/>
          </p:cNvSpPr>
          <p:nvPr>
            <p:ph type="body" sz="quarter" idx="29" hasCustomPrompt="1"/>
          </p:nvPr>
        </p:nvSpPr>
        <p:spPr>
          <a:xfrm>
            <a:off x="7156207" y="2513065"/>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6" name="Text Placeholder 5"/>
          <p:cNvSpPr>
            <a:spLocks noGrp="1"/>
          </p:cNvSpPr>
          <p:nvPr>
            <p:ph type="body" sz="quarter" idx="31" hasCustomPrompt="1"/>
          </p:nvPr>
        </p:nvSpPr>
        <p:spPr>
          <a:xfrm>
            <a:off x="7156207" y="2730711"/>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8" name="Text Placeholder 5"/>
          <p:cNvSpPr>
            <a:spLocks noGrp="1"/>
          </p:cNvSpPr>
          <p:nvPr>
            <p:ph type="body" sz="quarter" idx="32" hasCustomPrompt="1"/>
          </p:nvPr>
        </p:nvSpPr>
        <p:spPr>
          <a:xfrm>
            <a:off x="7156207" y="3407232"/>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0" name="Text Placeholder 5"/>
          <p:cNvSpPr>
            <a:spLocks noGrp="1"/>
          </p:cNvSpPr>
          <p:nvPr>
            <p:ph type="body" sz="quarter" idx="34" hasCustomPrompt="1"/>
          </p:nvPr>
        </p:nvSpPr>
        <p:spPr>
          <a:xfrm>
            <a:off x="7156207" y="3624878"/>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2" name="Text Placeholder 5"/>
          <p:cNvSpPr>
            <a:spLocks noGrp="1"/>
          </p:cNvSpPr>
          <p:nvPr>
            <p:ph type="body" sz="quarter" idx="35" hasCustomPrompt="1"/>
          </p:nvPr>
        </p:nvSpPr>
        <p:spPr>
          <a:xfrm>
            <a:off x="7156207" y="4314559"/>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4" name="Text Placeholder 5"/>
          <p:cNvSpPr>
            <a:spLocks noGrp="1"/>
          </p:cNvSpPr>
          <p:nvPr>
            <p:ph type="body" sz="quarter" idx="37" hasCustomPrompt="1"/>
          </p:nvPr>
        </p:nvSpPr>
        <p:spPr>
          <a:xfrm>
            <a:off x="7156207" y="4532205"/>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6" name="Text Placeholder 5"/>
          <p:cNvSpPr>
            <a:spLocks noGrp="1"/>
          </p:cNvSpPr>
          <p:nvPr>
            <p:ph type="body" sz="quarter" idx="38" hasCustomPrompt="1"/>
          </p:nvPr>
        </p:nvSpPr>
        <p:spPr>
          <a:xfrm>
            <a:off x="7156207" y="5215836"/>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8" name="Text Placeholder 5"/>
          <p:cNvSpPr>
            <a:spLocks noGrp="1"/>
          </p:cNvSpPr>
          <p:nvPr>
            <p:ph type="body" sz="quarter" idx="40" hasCustomPrompt="1"/>
          </p:nvPr>
        </p:nvSpPr>
        <p:spPr>
          <a:xfrm>
            <a:off x="7156207" y="5433482"/>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pic>
        <p:nvPicPr>
          <p:cNvPr id="52" name="Picture 5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575" y="281360"/>
            <a:ext cx="1371600" cy="1371600"/>
          </a:xfrm>
          <a:prstGeom prst="rect">
            <a:avLst/>
          </a:prstGeom>
        </p:spPr>
      </p:pic>
      <p:sp>
        <p:nvSpPr>
          <p:cNvPr id="37" name="Text Placeholder 5"/>
          <p:cNvSpPr>
            <a:spLocks noGrp="1"/>
          </p:cNvSpPr>
          <p:nvPr>
            <p:ph type="body" sz="quarter" idx="49" hasCustomPrompt="1"/>
          </p:nvPr>
        </p:nvSpPr>
        <p:spPr>
          <a:xfrm>
            <a:off x="753082" y="2472636"/>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39" name="Text Placeholder 5"/>
          <p:cNvSpPr>
            <a:spLocks noGrp="1"/>
          </p:cNvSpPr>
          <p:nvPr>
            <p:ph type="body" sz="quarter" idx="50" hasCustomPrompt="1"/>
          </p:nvPr>
        </p:nvSpPr>
        <p:spPr>
          <a:xfrm>
            <a:off x="753082" y="5177967"/>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41" name="Text Placeholder 5"/>
          <p:cNvSpPr>
            <a:spLocks noGrp="1"/>
          </p:cNvSpPr>
          <p:nvPr>
            <p:ph type="body" sz="quarter" idx="51" hasCustomPrompt="1"/>
          </p:nvPr>
        </p:nvSpPr>
        <p:spPr>
          <a:xfrm>
            <a:off x="753082" y="4276190"/>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43" name="Text Placeholder 5"/>
          <p:cNvSpPr>
            <a:spLocks noGrp="1"/>
          </p:cNvSpPr>
          <p:nvPr>
            <p:ph type="body" sz="quarter" idx="52" hasCustomPrompt="1"/>
          </p:nvPr>
        </p:nvSpPr>
        <p:spPr>
          <a:xfrm>
            <a:off x="753082" y="3374413"/>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45" name="Text Placeholder 5"/>
          <p:cNvSpPr>
            <a:spLocks noGrp="1"/>
          </p:cNvSpPr>
          <p:nvPr>
            <p:ph type="body" sz="quarter" idx="53" hasCustomPrompt="1"/>
          </p:nvPr>
        </p:nvSpPr>
        <p:spPr>
          <a:xfrm>
            <a:off x="6285616" y="2472636"/>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47" name="Text Placeholder 5"/>
          <p:cNvSpPr>
            <a:spLocks noGrp="1"/>
          </p:cNvSpPr>
          <p:nvPr>
            <p:ph type="body" sz="quarter" idx="54" hasCustomPrompt="1"/>
          </p:nvPr>
        </p:nvSpPr>
        <p:spPr>
          <a:xfrm>
            <a:off x="6285616" y="5177967"/>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55" name="Text Placeholder 5"/>
          <p:cNvSpPr>
            <a:spLocks noGrp="1"/>
          </p:cNvSpPr>
          <p:nvPr>
            <p:ph type="body" sz="quarter" idx="55" hasCustomPrompt="1"/>
          </p:nvPr>
        </p:nvSpPr>
        <p:spPr>
          <a:xfrm>
            <a:off x="6285616" y="4276190"/>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56" name="Text Placeholder 5"/>
          <p:cNvSpPr>
            <a:spLocks noGrp="1"/>
          </p:cNvSpPr>
          <p:nvPr>
            <p:ph type="body" sz="quarter" idx="56" hasCustomPrompt="1"/>
          </p:nvPr>
        </p:nvSpPr>
        <p:spPr>
          <a:xfrm>
            <a:off x="6285616" y="3374413"/>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Tree>
    <p:extLst>
      <p:ext uri="{BB962C8B-B14F-4D97-AF65-F5344CB8AC3E}">
        <p14:creationId xmlns:p14="http://schemas.microsoft.com/office/powerpoint/2010/main" val="16138981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Goals on Angle - Short">
    <p:spTree>
      <p:nvGrpSpPr>
        <p:cNvPr id="1" name=""/>
        <p:cNvGrpSpPr/>
        <p:nvPr/>
      </p:nvGrpSpPr>
      <p:grpSpPr>
        <a:xfrm>
          <a:off x="0" y="0"/>
          <a:ext cx="0" cy="0"/>
          <a:chOff x="0" y="0"/>
          <a:chExt cx="0" cy="0"/>
        </a:xfrm>
      </p:grpSpPr>
      <p:sp>
        <p:nvSpPr>
          <p:cNvPr id="3" name="Freeform 5"/>
          <p:cNvSpPr>
            <a:spLocks noChangeAspect="1"/>
          </p:cNvSpPr>
          <p:nvPr/>
        </p:nvSpPr>
        <p:spPr bwMode="auto">
          <a:xfrm rot="10800000">
            <a:off x="0" y="0"/>
            <a:ext cx="6858000" cy="685800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Title 1"/>
          <p:cNvSpPr>
            <a:spLocks noGrp="1"/>
          </p:cNvSpPr>
          <p:nvPr>
            <p:ph type="title" hasCustomPrompt="1"/>
          </p:nvPr>
        </p:nvSpPr>
        <p:spPr>
          <a:xfrm>
            <a:off x="1930754" y="268170"/>
            <a:ext cx="4505046" cy="523220"/>
          </a:xfrm>
        </p:spPr>
        <p:txBody>
          <a:bodyPr/>
          <a:lstStyle>
            <a:lvl1pPr>
              <a:defRPr/>
            </a:lvl1pPr>
          </a:lstStyle>
          <a:p>
            <a:r>
              <a:rPr lang="en-US"/>
              <a:t>Click to edit “Goals” title</a:t>
            </a:r>
          </a:p>
        </p:txBody>
      </p:sp>
      <p:sp>
        <p:nvSpPr>
          <p:cNvPr id="24" name="Text Placeholder 15"/>
          <p:cNvSpPr>
            <a:spLocks noGrp="1"/>
          </p:cNvSpPr>
          <p:nvPr>
            <p:ph type="body" sz="quarter" idx="17" hasCustomPrompt="1"/>
          </p:nvPr>
        </p:nvSpPr>
        <p:spPr>
          <a:xfrm>
            <a:off x="1930754" y="856259"/>
            <a:ext cx="2714212" cy="1384112"/>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6 lines</a:t>
            </a:r>
          </a:p>
        </p:txBody>
      </p:sp>
      <p:pic>
        <p:nvPicPr>
          <p:cNvPr id="28" name="Picture 2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0707" y="281360"/>
            <a:ext cx="1369337" cy="1371600"/>
          </a:xfrm>
          <a:prstGeom prst="rect">
            <a:avLst/>
          </a:prstGeom>
        </p:spPr>
      </p:pic>
      <p:sp>
        <p:nvSpPr>
          <p:cNvPr id="50" name="Text Placeholder 5"/>
          <p:cNvSpPr>
            <a:spLocks noGrp="1"/>
          </p:cNvSpPr>
          <p:nvPr>
            <p:ph type="body" sz="quarter" idx="20" hasCustomPrompt="1"/>
          </p:nvPr>
        </p:nvSpPr>
        <p:spPr>
          <a:xfrm>
            <a:off x="6664418" y="1049310"/>
            <a:ext cx="5303520"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52" name="Text Placeholder 5"/>
          <p:cNvSpPr>
            <a:spLocks noGrp="1"/>
          </p:cNvSpPr>
          <p:nvPr>
            <p:ph type="body" sz="quarter" idx="22" hasCustomPrompt="1"/>
          </p:nvPr>
        </p:nvSpPr>
        <p:spPr>
          <a:xfrm>
            <a:off x="6664418" y="1266956"/>
            <a:ext cx="5303520"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53" name="Text Placeholder 5"/>
          <p:cNvSpPr>
            <a:spLocks noGrp="1"/>
          </p:cNvSpPr>
          <p:nvPr>
            <p:ph type="body" sz="quarter" idx="23" hasCustomPrompt="1"/>
          </p:nvPr>
        </p:nvSpPr>
        <p:spPr>
          <a:xfrm>
            <a:off x="5647559" y="2085039"/>
            <a:ext cx="5303520"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54" name="Text Placeholder 5"/>
          <p:cNvSpPr>
            <a:spLocks noGrp="1"/>
          </p:cNvSpPr>
          <p:nvPr>
            <p:ph type="body" sz="quarter" idx="25" hasCustomPrompt="1"/>
          </p:nvPr>
        </p:nvSpPr>
        <p:spPr>
          <a:xfrm>
            <a:off x="5647559" y="2302685"/>
            <a:ext cx="5303520"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55" name="Text Placeholder 5"/>
          <p:cNvSpPr>
            <a:spLocks noGrp="1"/>
          </p:cNvSpPr>
          <p:nvPr>
            <p:ph type="body" sz="quarter" idx="26" hasCustomPrompt="1"/>
          </p:nvPr>
        </p:nvSpPr>
        <p:spPr>
          <a:xfrm>
            <a:off x="4616443" y="3109906"/>
            <a:ext cx="5303520"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56" name="Text Placeholder 5"/>
          <p:cNvSpPr>
            <a:spLocks noGrp="1"/>
          </p:cNvSpPr>
          <p:nvPr>
            <p:ph type="body" sz="quarter" idx="28" hasCustomPrompt="1"/>
          </p:nvPr>
        </p:nvSpPr>
        <p:spPr>
          <a:xfrm>
            <a:off x="4616443" y="3327552"/>
            <a:ext cx="5303520"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57" name="Text Placeholder 5"/>
          <p:cNvSpPr>
            <a:spLocks noGrp="1"/>
          </p:cNvSpPr>
          <p:nvPr>
            <p:ph type="body" sz="quarter" idx="29" hasCustomPrompt="1"/>
          </p:nvPr>
        </p:nvSpPr>
        <p:spPr>
          <a:xfrm>
            <a:off x="3598815" y="4145635"/>
            <a:ext cx="5303520"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58" name="Text Placeholder 5"/>
          <p:cNvSpPr>
            <a:spLocks noGrp="1"/>
          </p:cNvSpPr>
          <p:nvPr>
            <p:ph type="body" sz="quarter" idx="31" hasCustomPrompt="1"/>
          </p:nvPr>
        </p:nvSpPr>
        <p:spPr>
          <a:xfrm>
            <a:off x="3598815" y="4363281"/>
            <a:ext cx="5303520"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59" name="Text Placeholder 5"/>
          <p:cNvSpPr>
            <a:spLocks noGrp="1"/>
          </p:cNvSpPr>
          <p:nvPr>
            <p:ph type="body" sz="quarter" idx="32" hasCustomPrompt="1"/>
          </p:nvPr>
        </p:nvSpPr>
        <p:spPr>
          <a:xfrm>
            <a:off x="2570756" y="5201365"/>
            <a:ext cx="5303520"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60" name="Text Placeholder 5"/>
          <p:cNvSpPr>
            <a:spLocks noGrp="1"/>
          </p:cNvSpPr>
          <p:nvPr>
            <p:ph type="body" sz="quarter" idx="34" hasCustomPrompt="1"/>
          </p:nvPr>
        </p:nvSpPr>
        <p:spPr>
          <a:xfrm>
            <a:off x="2570756" y="5419011"/>
            <a:ext cx="5303520"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61" name="Text Placeholder 5"/>
          <p:cNvSpPr>
            <a:spLocks noGrp="1"/>
          </p:cNvSpPr>
          <p:nvPr>
            <p:ph type="body" sz="quarter" idx="51" hasCustomPrompt="1"/>
          </p:nvPr>
        </p:nvSpPr>
        <p:spPr>
          <a:xfrm>
            <a:off x="1643591" y="5212558"/>
            <a:ext cx="914400" cy="541687"/>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62" name="Text Placeholder 5"/>
          <p:cNvSpPr>
            <a:spLocks noGrp="1"/>
          </p:cNvSpPr>
          <p:nvPr>
            <p:ph type="body" sz="quarter" idx="52" hasCustomPrompt="1"/>
          </p:nvPr>
        </p:nvSpPr>
        <p:spPr>
          <a:xfrm>
            <a:off x="2667750" y="4175726"/>
            <a:ext cx="914400" cy="541687"/>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63" name="Text Placeholder 5"/>
          <p:cNvSpPr>
            <a:spLocks noGrp="1"/>
          </p:cNvSpPr>
          <p:nvPr>
            <p:ph type="body" sz="quarter" idx="53" hasCustomPrompt="1"/>
          </p:nvPr>
        </p:nvSpPr>
        <p:spPr>
          <a:xfrm>
            <a:off x="3691909" y="3138896"/>
            <a:ext cx="914400" cy="541687"/>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64" name="Text Placeholder 5"/>
          <p:cNvSpPr>
            <a:spLocks noGrp="1"/>
          </p:cNvSpPr>
          <p:nvPr>
            <p:ph type="body" sz="quarter" idx="54" hasCustomPrompt="1"/>
          </p:nvPr>
        </p:nvSpPr>
        <p:spPr>
          <a:xfrm>
            <a:off x="4716069" y="2102066"/>
            <a:ext cx="914400" cy="541687"/>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65" name="Text Placeholder 5"/>
          <p:cNvSpPr>
            <a:spLocks noGrp="1"/>
          </p:cNvSpPr>
          <p:nvPr>
            <p:ph type="body" sz="quarter" idx="55" hasCustomPrompt="1"/>
          </p:nvPr>
        </p:nvSpPr>
        <p:spPr>
          <a:xfrm>
            <a:off x="5740229" y="1065236"/>
            <a:ext cx="914400" cy="541687"/>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Tree>
    <p:extLst>
      <p:ext uri="{BB962C8B-B14F-4D97-AF65-F5344CB8AC3E}">
        <p14:creationId xmlns:p14="http://schemas.microsoft.com/office/powerpoint/2010/main" val="236570164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Goals on Angle - Long">
    <p:spTree>
      <p:nvGrpSpPr>
        <p:cNvPr id="1" name=""/>
        <p:cNvGrpSpPr/>
        <p:nvPr/>
      </p:nvGrpSpPr>
      <p:grpSpPr>
        <a:xfrm>
          <a:off x="0" y="0"/>
          <a:ext cx="0" cy="0"/>
          <a:chOff x="0" y="0"/>
          <a:chExt cx="0" cy="0"/>
        </a:xfrm>
      </p:grpSpPr>
      <p:sp>
        <p:nvSpPr>
          <p:cNvPr id="3" name="Freeform 5"/>
          <p:cNvSpPr>
            <a:spLocks noChangeAspect="1"/>
          </p:cNvSpPr>
          <p:nvPr/>
        </p:nvSpPr>
        <p:spPr bwMode="auto">
          <a:xfrm rot="10800000">
            <a:off x="0" y="0"/>
            <a:ext cx="6858000" cy="685800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31" name="Text Placeholder 5"/>
          <p:cNvSpPr>
            <a:spLocks noGrp="1"/>
          </p:cNvSpPr>
          <p:nvPr>
            <p:ph type="body" sz="quarter" idx="18" hasCustomPrompt="1"/>
          </p:nvPr>
        </p:nvSpPr>
        <p:spPr>
          <a:xfrm>
            <a:off x="7306390" y="504892"/>
            <a:ext cx="4611539"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3" name="Text Placeholder 5"/>
          <p:cNvSpPr>
            <a:spLocks noGrp="1"/>
          </p:cNvSpPr>
          <p:nvPr>
            <p:ph type="body" sz="quarter" idx="19" hasCustomPrompt="1"/>
          </p:nvPr>
        </p:nvSpPr>
        <p:spPr>
          <a:xfrm>
            <a:off x="7306390" y="722538"/>
            <a:ext cx="4611539"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5" name="Text Placeholder 5"/>
          <p:cNvSpPr>
            <a:spLocks noGrp="1"/>
          </p:cNvSpPr>
          <p:nvPr>
            <p:ph type="body" sz="quarter" idx="20" hasCustomPrompt="1"/>
          </p:nvPr>
        </p:nvSpPr>
        <p:spPr>
          <a:xfrm>
            <a:off x="6264369" y="1539868"/>
            <a:ext cx="4611539"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7" name="Text Placeholder 5"/>
          <p:cNvSpPr>
            <a:spLocks noGrp="1"/>
          </p:cNvSpPr>
          <p:nvPr>
            <p:ph type="body" sz="quarter" idx="22" hasCustomPrompt="1"/>
          </p:nvPr>
        </p:nvSpPr>
        <p:spPr>
          <a:xfrm>
            <a:off x="6264369" y="1757514"/>
            <a:ext cx="4611539"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9" name="Text Placeholder 5"/>
          <p:cNvSpPr>
            <a:spLocks noGrp="1"/>
          </p:cNvSpPr>
          <p:nvPr>
            <p:ph type="body" sz="quarter" idx="23" hasCustomPrompt="1"/>
          </p:nvPr>
        </p:nvSpPr>
        <p:spPr>
          <a:xfrm>
            <a:off x="5253860" y="2575597"/>
            <a:ext cx="4611539"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1" name="Text Placeholder 5"/>
          <p:cNvSpPr>
            <a:spLocks noGrp="1"/>
          </p:cNvSpPr>
          <p:nvPr>
            <p:ph type="body" sz="quarter" idx="25" hasCustomPrompt="1"/>
          </p:nvPr>
        </p:nvSpPr>
        <p:spPr>
          <a:xfrm>
            <a:off x="5253860" y="2793243"/>
            <a:ext cx="4611539"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3" name="Text Placeholder 5"/>
          <p:cNvSpPr>
            <a:spLocks noGrp="1"/>
          </p:cNvSpPr>
          <p:nvPr>
            <p:ph type="body" sz="quarter" idx="26" hasCustomPrompt="1"/>
          </p:nvPr>
        </p:nvSpPr>
        <p:spPr>
          <a:xfrm>
            <a:off x="4216394" y="3606814"/>
            <a:ext cx="4611539"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5" name="Text Placeholder 5"/>
          <p:cNvSpPr>
            <a:spLocks noGrp="1"/>
          </p:cNvSpPr>
          <p:nvPr>
            <p:ph type="body" sz="quarter" idx="28" hasCustomPrompt="1"/>
          </p:nvPr>
        </p:nvSpPr>
        <p:spPr>
          <a:xfrm>
            <a:off x="4216394" y="3824460"/>
            <a:ext cx="4611539"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7" name="Text Placeholder 5"/>
          <p:cNvSpPr>
            <a:spLocks noGrp="1"/>
          </p:cNvSpPr>
          <p:nvPr>
            <p:ph type="body" sz="quarter" idx="29" hasCustomPrompt="1"/>
          </p:nvPr>
        </p:nvSpPr>
        <p:spPr>
          <a:xfrm>
            <a:off x="3192416" y="4642543"/>
            <a:ext cx="4611539"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9" name="Text Placeholder 5"/>
          <p:cNvSpPr>
            <a:spLocks noGrp="1"/>
          </p:cNvSpPr>
          <p:nvPr>
            <p:ph type="body" sz="quarter" idx="31" hasCustomPrompt="1"/>
          </p:nvPr>
        </p:nvSpPr>
        <p:spPr>
          <a:xfrm>
            <a:off x="3192416" y="4860189"/>
            <a:ext cx="4611539"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29" name="Text Placeholder 5"/>
          <p:cNvSpPr>
            <a:spLocks noGrp="1"/>
          </p:cNvSpPr>
          <p:nvPr>
            <p:ph type="body" sz="quarter" idx="32" hasCustomPrompt="1"/>
          </p:nvPr>
        </p:nvSpPr>
        <p:spPr>
          <a:xfrm>
            <a:off x="2158007" y="5691923"/>
            <a:ext cx="4611539"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51" name="Text Placeholder 5"/>
          <p:cNvSpPr>
            <a:spLocks noGrp="1"/>
          </p:cNvSpPr>
          <p:nvPr>
            <p:ph type="body" sz="quarter" idx="34" hasCustomPrompt="1"/>
          </p:nvPr>
        </p:nvSpPr>
        <p:spPr>
          <a:xfrm>
            <a:off x="2158007" y="5909569"/>
            <a:ext cx="4611539"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53" name="Title 1"/>
          <p:cNvSpPr>
            <a:spLocks noGrp="1"/>
          </p:cNvSpPr>
          <p:nvPr>
            <p:ph type="title" hasCustomPrompt="1"/>
          </p:nvPr>
        </p:nvSpPr>
        <p:spPr>
          <a:xfrm>
            <a:off x="1930754" y="268170"/>
            <a:ext cx="4505046" cy="523220"/>
          </a:xfrm>
        </p:spPr>
        <p:txBody>
          <a:bodyPr/>
          <a:lstStyle>
            <a:lvl1pPr>
              <a:defRPr/>
            </a:lvl1pPr>
          </a:lstStyle>
          <a:p>
            <a:r>
              <a:rPr lang="en-US"/>
              <a:t>Click to edit “Goals” title</a:t>
            </a:r>
          </a:p>
        </p:txBody>
      </p:sp>
      <p:sp>
        <p:nvSpPr>
          <p:cNvPr id="54" name="Text Placeholder 15"/>
          <p:cNvSpPr>
            <a:spLocks noGrp="1"/>
          </p:cNvSpPr>
          <p:nvPr>
            <p:ph type="body" sz="quarter" idx="17" hasCustomPrompt="1"/>
          </p:nvPr>
        </p:nvSpPr>
        <p:spPr>
          <a:xfrm>
            <a:off x="1930754" y="856259"/>
            <a:ext cx="2714212" cy="1384112"/>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6 lines</a:t>
            </a:r>
          </a:p>
        </p:txBody>
      </p:sp>
      <p:pic>
        <p:nvPicPr>
          <p:cNvPr id="56" name="Picture 5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0707" y="281360"/>
            <a:ext cx="1369337" cy="1371600"/>
          </a:xfrm>
          <a:prstGeom prst="rect">
            <a:avLst/>
          </a:prstGeom>
        </p:spPr>
      </p:pic>
      <p:sp>
        <p:nvSpPr>
          <p:cNvPr id="26" name="Text Placeholder 5"/>
          <p:cNvSpPr>
            <a:spLocks noGrp="1"/>
          </p:cNvSpPr>
          <p:nvPr>
            <p:ph type="body" sz="quarter" idx="50" hasCustomPrompt="1"/>
          </p:nvPr>
        </p:nvSpPr>
        <p:spPr>
          <a:xfrm>
            <a:off x="6470699" y="487214"/>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27" name="Text Placeholder 5"/>
          <p:cNvSpPr>
            <a:spLocks noGrp="1"/>
          </p:cNvSpPr>
          <p:nvPr>
            <p:ph type="body" sz="quarter" idx="51" hasCustomPrompt="1"/>
          </p:nvPr>
        </p:nvSpPr>
        <p:spPr>
          <a:xfrm>
            <a:off x="1326091" y="5671367"/>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28" name="Text Placeholder 5"/>
          <p:cNvSpPr>
            <a:spLocks noGrp="1"/>
          </p:cNvSpPr>
          <p:nvPr>
            <p:ph type="body" sz="quarter" idx="52" hasCustomPrompt="1"/>
          </p:nvPr>
        </p:nvSpPr>
        <p:spPr>
          <a:xfrm>
            <a:off x="2355013" y="4634538"/>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30" name="Text Placeholder 5"/>
          <p:cNvSpPr>
            <a:spLocks noGrp="1"/>
          </p:cNvSpPr>
          <p:nvPr>
            <p:ph type="body" sz="quarter" idx="53" hasCustomPrompt="1"/>
          </p:nvPr>
        </p:nvSpPr>
        <p:spPr>
          <a:xfrm>
            <a:off x="3383935" y="3597707"/>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32" name="Text Placeholder 5"/>
          <p:cNvSpPr>
            <a:spLocks noGrp="1"/>
          </p:cNvSpPr>
          <p:nvPr>
            <p:ph type="body" sz="quarter" idx="54" hasCustomPrompt="1"/>
          </p:nvPr>
        </p:nvSpPr>
        <p:spPr>
          <a:xfrm>
            <a:off x="4412857" y="2560876"/>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34" name="Text Placeholder 5"/>
          <p:cNvSpPr>
            <a:spLocks noGrp="1"/>
          </p:cNvSpPr>
          <p:nvPr>
            <p:ph type="body" sz="quarter" idx="55" hasCustomPrompt="1"/>
          </p:nvPr>
        </p:nvSpPr>
        <p:spPr>
          <a:xfrm>
            <a:off x="5441779" y="1524045"/>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Tree>
    <p:extLst>
      <p:ext uri="{BB962C8B-B14F-4D97-AF65-F5344CB8AC3E}">
        <p14:creationId xmlns:p14="http://schemas.microsoft.com/office/powerpoint/2010/main" val="2903709500"/>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Goals on Angle - Editable Image">
    <p:spTree>
      <p:nvGrpSpPr>
        <p:cNvPr id="1" name=""/>
        <p:cNvGrpSpPr/>
        <p:nvPr/>
      </p:nvGrpSpPr>
      <p:grpSpPr>
        <a:xfrm>
          <a:off x="0" y="0"/>
          <a:ext cx="0" cy="0"/>
          <a:chOff x="0" y="0"/>
          <a:chExt cx="0" cy="0"/>
        </a:xfrm>
      </p:grpSpPr>
      <p:sp>
        <p:nvSpPr>
          <p:cNvPr id="52" name="Freeform 51"/>
          <p:cNvSpPr/>
          <p:nvPr/>
        </p:nvSpPr>
        <p:spPr>
          <a:xfrm>
            <a:off x="-2" y="0"/>
            <a:ext cx="12192001" cy="6857999"/>
          </a:xfrm>
          <a:custGeom>
            <a:avLst/>
            <a:gdLst>
              <a:gd name="connsiteX0" fmla="*/ 6857998 w 12192001"/>
              <a:gd name="connsiteY0" fmla="*/ 0 h 6857999"/>
              <a:gd name="connsiteX1" fmla="*/ 12192001 w 12192001"/>
              <a:gd name="connsiteY1" fmla="*/ 0 h 6857999"/>
              <a:gd name="connsiteX2" fmla="*/ 12192001 w 12192001"/>
              <a:gd name="connsiteY2" fmla="*/ 575298 h 6857999"/>
              <a:gd name="connsiteX3" fmla="*/ 12192001 w 12192001"/>
              <a:gd name="connsiteY3" fmla="*/ 3551411 h 6857999"/>
              <a:gd name="connsiteX4" fmla="*/ 12192001 w 12192001"/>
              <a:gd name="connsiteY4" fmla="*/ 6857999 h 6857999"/>
              <a:gd name="connsiteX5" fmla="*/ 8885412 w 12192001"/>
              <a:gd name="connsiteY5" fmla="*/ 6857999 h 6857999"/>
              <a:gd name="connsiteX6" fmla="*/ 2518616 w 12192001"/>
              <a:gd name="connsiteY6" fmla="*/ 6857999 h 6857999"/>
              <a:gd name="connsiteX7" fmla="*/ 153790 w 12192001"/>
              <a:gd name="connsiteY7" fmla="*/ 6857999 h 6857999"/>
              <a:gd name="connsiteX8" fmla="*/ 0 w 12192001"/>
              <a:gd name="connsiteY8" fmla="*/ 6857999 h 6857999"/>
              <a:gd name="connsiteX9" fmla="*/ 633494 w 12192001"/>
              <a:gd name="connsiteY9" fmla="*/ 6224505 h 6857999"/>
              <a:gd name="connsiteX10" fmla="*/ 5872465 w 12192001"/>
              <a:gd name="connsiteY10" fmla="*/ 985533 h 6857999"/>
              <a:gd name="connsiteX11" fmla="*/ 6573274 w 12192001"/>
              <a:gd name="connsiteY11" fmla="*/ 284724 h 6857999"/>
              <a:gd name="connsiteX12" fmla="*/ 6857998 w 12192001"/>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6857999">
                <a:moveTo>
                  <a:pt x="6857998" y="0"/>
                </a:moveTo>
                <a:lnTo>
                  <a:pt x="12192001" y="0"/>
                </a:lnTo>
                <a:lnTo>
                  <a:pt x="12192001" y="575298"/>
                </a:lnTo>
                <a:cubicBezTo>
                  <a:pt x="12192001" y="1611404"/>
                  <a:pt x="12192001" y="2640165"/>
                  <a:pt x="12192001" y="3551411"/>
                </a:cubicBezTo>
                <a:cubicBezTo>
                  <a:pt x="12192001" y="5448830"/>
                  <a:pt x="12192001" y="6857999"/>
                  <a:pt x="12192001" y="6857999"/>
                </a:cubicBezTo>
                <a:cubicBezTo>
                  <a:pt x="12192001" y="6857999"/>
                  <a:pt x="10782832" y="6857999"/>
                  <a:pt x="8885412" y="6857999"/>
                </a:cubicBezTo>
                <a:cubicBezTo>
                  <a:pt x="6941421" y="6857999"/>
                  <a:pt x="4462607" y="6857999"/>
                  <a:pt x="2518616" y="6857999"/>
                </a:cubicBezTo>
                <a:cubicBezTo>
                  <a:pt x="1569905" y="6857999"/>
                  <a:pt x="743259" y="6857999"/>
                  <a:pt x="153790" y="6857999"/>
                </a:cubicBezTo>
                <a:lnTo>
                  <a:pt x="0" y="6857999"/>
                </a:lnTo>
                <a:lnTo>
                  <a:pt x="633494" y="6224505"/>
                </a:lnTo>
                <a:cubicBezTo>
                  <a:pt x="2379816" y="4478181"/>
                  <a:pt x="4289457" y="2568541"/>
                  <a:pt x="5872465" y="985533"/>
                </a:cubicBezTo>
                <a:cubicBezTo>
                  <a:pt x="6113884" y="744114"/>
                  <a:pt x="6348024" y="509975"/>
                  <a:pt x="6573274" y="284724"/>
                </a:cubicBezTo>
                <a:lnTo>
                  <a:pt x="685799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p:cNvSpPr>
            <a:spLocks noGrp="1"/>
          </p:cNvSpPr>
          <p:nvPr>
            <p:ph type="title" hasCustomPrompt="1"/>
          </p:nvPr>
        </p:nvSpPr>
        <p:spPr>
          <a:xfrm>
            <a:off x="6705954" y="268170"/>
            <a:ext cx="5066946" cy="523220"/>
          </a:xfrm>
        </p:spPr>
        <p:txBody>
          <a:bodyPr/>
          <a:lstStyle>
            <a:lvl1pPr>
              <a:defRPr/>
            </a:lvl1pPr>
          </a:lstStyle>
          <a:p>
            <a:r>
              <a:rPr lang="en-US"/>
              <a:t>Click to edit “Goals” title</a:t>
            </a:r>
          </a:p>
        </p:txBody>
      </p:sp>
      <p:sp>
        <p:nvSpPr>
          <p:cNvPr id="54" name="Text Placeholder 15"/>
          <p:cNvSpPr>
            <a:spLocks noGrp="1"/>
          </p:cNvSpPr>
          <p:nvPr>
            <p:ph type="body" sz="quarter" idx="17" hasCustomPrompt="1"/>
          </p:nvPr>
        </p:nvSpPr>
        <p:spPr>
          <a:xfrm>
            <a:off x="6705954" y="856259"/>
            <a:ext cx="5066946" cy="53779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2 lines</a:t>
            </a:r>
          </a:p>
        </p:txBody>
      </p:sp>
      <p:sp>
        <p:nvSpPr>
          <p:cNvPr id="28" name="Text Placeholder 5"/>
          <p:cNvSpPr>
            <a:spLocks noGrp="1"/>
          </p:cNvSpPr>
          <p:nvPr>
            <p:ph type="body" sz="quarter" idx="20" hasCustomPrompt="1"/>
          </p:nvPr>
        </p:nvSpPr>
        <p:spPr>
          <a:xfrm>
            <a:off x="6124670" y="1679568"/>
            <a:ext cx="5319186" cy="329321"/>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29" name="Text Placeholder 5"/>
          <p:cNvSpPr>
            <a:spLocks noGrp="1"/>
          </p:cNvSpPr>
          <p:nvPr>
            <p:ph type="body" sz="quarter" idx="22" hasCustomPrompt="1"/>
          </p:nvPr>
        </p:nvSpPr>
        <p:spPr>
          <a:xfrm>
            <a:off x="6124670" y="1897214"/>
            <a:ext cx="531918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0" name="Text Placeholder 5"/>
          <p:cNvSpPr>
            <a:spLocks noGrp="1"/>
          </p:cNvSpPr>
          <p:nvPr>
            <p:ph type="body" sz="quarter" idx="23" hasCustomPrompt="1"/>
          </p:nvPr>
        </p:nvSpPr>
        <p:spPr>
          <a:xfrm>
            <a:off x="5107811" y="2715297"/>
            <a:ext cx="5319186" cy="329321"/>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1" name="Text Placeholder 5"/>
          <p:cNvSpPr>
            <a:spLocks noGrp="1"/>
          </p:cNvSpPr>
          <p:nvPr>
            <p:ph type="body" sz="quarter" idx="25" hasCustomPrompt="1"/>
          </p:nvPr>
        </p:nvSpPr>
        <p:spPr>
          <a:xfrm>
            <a:off x="5107811" y="2932943"/>
            <a:ext cx="531918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2" name="Text Placeholder 5"/>
          <p:cNvSpPr>
            <a:spLocks noGrp="1"/>
          </p:cNvSpPr>
          <p:nvPr>
            <p:ph type="body" sz="quarter" idx="26" hasCustomPrompt="1"/>
          </p:nvPr>
        </p:nvSpPr>
        <p:spPr>
          <a:xfrm>
            <a:off x="4076695" y="3740164"/>
            <a:ext cx="5319186" cy="329321"/>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3" name="Text Placeholder 5"/>
          <p:cNvSpPr>
            <a:spLocks noGrp="1"/>
          </p:cNvSpPr>
          <p:nvPr>
            <p:ph type="body" sz="quarter" idx="28" hasCustomPrompt="1"/>
          </p:nvPr>
        </p:nvSpPr>
        <p:spPr>
          <a:xfrm>
            <a:off x="4076695" y="3957810"/>
            <a:ext cx="531918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4" name="Text Placeholder 5"/>
          <p:cNvSpPr>
            <a:spLocks noGrp="1"/>
          </p:cNvSpPr>
          <p:nvPr>
            <p:ph type="body" sz="quarter" idx="29" hasCustomPrompt="1"/>
          </p:nvPr>
        </p:nvSpPr>
        <p:spPr>
          <a:xfrm>
            <a:off x="3059067" y="4775893"/>
            <a:ext cx="5319186" cy="329321"/>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5" name="Text Placeholder 5"/>
          <p:cNvSpPr>
            <a:spLocks noGrp="1"/>
          </p:cNvSpPr>
          <p:nvPr>
            <p:ph type="body" sz="quarter" idx="31" hasCustomPrompt="1"/>
          </p:nvPr>
        </p:nvSpPr>
        <p:spPr>
          <a:xfrm>
            <a:off x="3059067" y="4993539"/>
            <a:ext cx="531918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6" name="Text Placeholder 5"/>
          <p:cNvSpPr>
            <a:spLocks noGrp="1"/>
          </p:cNvSpPr>
          <p:nvPr>
            <p:ph type="body" sz="quarter" idx="32" hasCustomPrompt="1"/>
          </p:nvPr>
        </p:nvSpPr>
        <p:spPr>
          <a:xfrm>
            <a:off x="2031008" y="5831623"/>
            <a:ext cx="5319186" cy="329321"/>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7" name="Text Placeholder 5"/>
          <p:cNvSpPr>
            <a:spLocks noGrp="1"/>
          </p:cNvSpPr>
          <p:nvPr>
            <p:ph type="body" sz="quarter" idx="34" hasCustomPrompt="1"/>
          </p:nvPr>
        </p:nvSpPr>
        <p:spPr>
          <a:xfrm>
            <a:off x="2031008" y="6049269"/>
            <a:ext cx="531918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9" name="Text Placeholder 5"/>
          <p:cNvSpPr>
            <a:spLocks noGrp="1"/>
          </p:cNvSpPr>
          <p:nvPr>
            <p:ph type="body" sz="quarter" idx="51" hasCustomPrompt="1"/>
          </p:nvPr>
        </p:nvSpPr>
        <p:spPr>
          <a:xfrm>
            <a:off x="1103841" y="5842816"/>
            <a:ext cx="914400" cy="541687"/>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0" name="Text Placeholder 5"/>
          <p:cNvSpPr>
            <a:spLocks noGrp="1"/>
          </p:cNvSpPr>
          <p:nvPr>
            <p:ph type="body" sz="quarter" idx="52" hasCustomPrompt="1"/>
          </p:nvPr>
        </p:nvSpPr>
        <p:spPr>
          <a:xfrm>
            <a:off x="2128000" y="4805984"/>
            <a:ext cx="914400" cy="541687"/>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1" name="Text Placeholder 5"/>
          <p:cNvSpPr>
            <a:spLocks noGrp="1"/>
          </p:cNvSpPr>
          <p:nvPr>
            <p:ph type="body" sz="quarter" idx="53" hasCustomPrompt="1"/>
          </p:nvPr>
        </p:nvSpPr>
        <p:spPr>
          <a:xfrm>
            <a:off x="3152159" y="3769154"/>
            <a:ext cx="914400" cy="541687"/>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2" name="Text Placeholder 5"/>
          <p:cNvSpPr>
            <a:spLocks noGrp="1"/>
          </p:cNvSpPr>
          <p:nvPr>
            <p:ph type="body" sz="quarter" idx="54" hasCustomPrompt="1"/>
          </p:nvPr>
        </p:nvSpPr>
        <p:spPr>
          <a:xfrm>
            <a:off x="4176319" y="2732324"/>
            <a:ext cx="914400" cy="541687"/>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3" name="Text Placeholder 5"/>
          <p:cNvSpPr>
            <a:spLocks noGrp="1"/>
          </p:cNvSpPr>
          <p:nvPr>
            <p:ph type="body" sz="quarter" idx="55" hasCustomPrompt="1"/>
          </p:nvPr>
        </p:nvSpPr>
        <p:spPr>
          <a:xfrm>
            <a:off x="5200479" y="1695494"/>
            <a:ext cx="914400" cy="541687"/>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Rectangle 4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23"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6610"/>
            <a:ext cx="6883495" cy="6885711"/>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 name="connsiteX0" fmla="*/ 0 w 8855075"/>
              <a:gd name="connsiteY0" fmla="*/ 0 h 6858000"/>
              <a:gd name="connsiteX1" fmla="*/ 8855075 w 8855075"/>
              <a:gd name="connsiteY1" fmla="*/ 0 h 6858000"/>
              <a:gd name="connsiteX2" fmla="*/ 8368186 w 8855075"/>
              <a:gd name="connsiteY2" fmla="*/ 6361 h 6858000"/>
              <a:gd name="connsiteX3" fmla="*/ 2004302 w 8855075"/>
              <a:gd name="connsiteY3" fmla="*/ 6858000 h 6858000"/>
              <a:gd name="connsiteX4" fmla="*/ 0 w 8855075"/>
              <a:gd name="connsiteY4" fmla="*/ 6858000 h 6858000"/>
              <a:gd name="connsiteX5" fmla="*/ 0 w 8855075"/>
              <a:gd name="connsiteY5" fmla="*/ 0 h 6858000"/>
              <a:gd name="connsiteX0" fmla="*/ 0 w 8855075"/>
              <a:gd name="connsiteY0" fmla="*/ 0 h 6858000"/>
              <a:gd name="connsiteX1" fmla="*/ 8855075 w 8855075"/>
              <a:gd name="connsiteY1" fmla="*/ 0 h 6858000"/>
              <a:gd name="connsiteX2" fmla="*/ 8599754 w 8855075"/>
              <a:gd name="connsiteY2" fmla="*/ 424 h 6858000"/>
              <a:gd name="connsiteX3" fmla="*/ 2004302 w 8855075"/>
              <a:gd name="connsiteY3" fmla="*/ 6858000 h 6858000"/>
              <a:gd name="connsiteX4" fmla="*/ 0 w 8855075"/>
              <a:gd name="connsiteY4" fmla="*/ 6858000 h 6858000"/>
              <a:gd name="connsiteX5" fmla="*/ 0 w 8855075"/>
              <a:gd name="connsiteY5" fmla="*/ 0 h 6858000"/>
              <a:gd name="connsiteX0" fmla="*/ 0 w 8855075"/>
              <a:gd name="connsiteY0" fmla="*/ 0 h 6858000"/>
              <a:gd name="connsiteX1" fmla="*/ 8855075 w 8855075"/>
              <a:gd name="connsiteY1" fmla="*/ 0 h 6858000"/>
              <a:gd name="connsiteX2" fmla="*/ 8599754 w 8855075"/>
              <a:gd name="connsiteY2" fmla="*/ 424 h 6858000"/>
              <a:gd name="connsiteX3" fmla="*/ 2004302 w 8855075"/>
              <a:gd name="connsiteY3" fmla="*/ 6858000 h 6858000"/>
              <a:gd name="connsiteX4" fmla="*/ 0 w 8855075"/>
              <a:gd name="connsiteY4" fmla="*/ 6858000 h 6858000"/>
              <a:gd name="connsiteX5" fmla="*/ 0 w 8855075"/>
              <a:gd name="connsiteY5" fmla="*/ 0 h 6858000"/>
              <a:gd name="connsiteX0" fmla="*/ 0 w 8599754"/>
              <a:gd name="connsiteY0" fmla="*/ 0 h 6858000"/>
              <a:gd name="connsiteX1" fmla="*/ 8599754 w 8599754"/>
              <a:gd name="connsiteY1" fmla="*/ 424 h 6858000"/>
              <a:gd name="connsiteX2" fmla="*/ 2004302 w 8599754"/>
              <a:gd name="connsiteY2" fmla="*/ 6858000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754920 w 8599754"/>
              <a:gd name="connsiteY2" fmla="*/ 6822374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636167 w 8599754"/>
              <a:gd name="connsiteY2" fmla="*/ 6804561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743045 w 8599754"/>
              <a:gd name="connsiteY2" fmla="*/ 6852063 h 6858000"/>
              <a:gd name="connsiteX3" fmla="*/ 0 w 8599754"/>
              <a:gd name="connsiteY3" fmla="*/ 6858000 h 6858000"/>
              <a:gd name="connsiteX4" fmla="*/ 0 w 8599754"/>
              <a:gd name="connsiteY4" fmla="*/ 0 h 6858000"/>
              <a:gd name="connsiteX0" fmla="*/ 0 w 5652572"/>
              <a:gd name="connsiteY0" fmla="*/ 0 h 6858000"/>
              <a:gd name="connsiteX1" fmla="*/ 5652572 w 5652572"/>
              <a:gd name="connsiteY1" fmla="*/ 7458 h 6858000"/>
              <a:gd name="connsiteX2" fmla="*/ 1743045 w 5652572"/>
              <a:gd name="connsiteY2" fmla="*/ 6852063 h 6858000"/>
              <a:gd name="connsiteX3" fmla="*/ 0 w 5652572"/>
              <a:gd name="connsiteY3" fmla="*/ 6858000 h 6858000"/>
              <a:gd name="connsiteX4" fmla="*/ 0 w 5652572"/>
              <a:gd name="connsiteY4" fmla="*/ 0 h 6858000"/>
              <a:gd name="connsiteX0" fmla="*/ 0 w 6862394"/>
              <a:gd name="connsiteY0" fmla="*/ 6610 h 6864610"/>
              <a:gd name="connsiteX1" fmla="*/ 6862394 w 6862394"/>
              <a:gd name="connsiteY1" fmla="*/ 0 h 6864610"/>
              <a:gd name="connsiteX2" fmla="*/ 1743045 w 6862394"/>
              <a:gd name="connsiteY2" fmla="*/ 6858673 h 6864610"/>
              <a:gd name="connsiteX3" fmla="*/ 0 w 6862394"/>
              <a:gd name="connsiteY3" fmla="*/ 6864610 h 6864610"/>
              <a:gd name="connsiteX4" fmla="*/ 0 w 6862394"/>
              <a:gd name="connsiteY4" fmla="*/ 6610 h 6864610"/>
              <a:gd name="connsiteX0" fmla="*/ 0 w 6862394"/>
              <a:gd name="connsiteY0" fmla="*/ 6610 h 6864610"/>
              <a:gd name="connsiteX1" fmla="*/ 6862394 w 6862394"/>
              <a:gd name="connsiteY1" fmla="*/ 0 h 6864610"/>
              <a:gd name="connsiteX2" fmla="*/ 1088897 w 6862394"/>
              <a:gd name="connsiteY2" fmla="*/ 6654692 h 6864610"/>
              <a:gd name="connsiteX3" fmla="*/ 0 w 6862394"/>
              <a:gd name="connsiteY3" fmla="*/ 6864610 h 6864610"/>
              <a:gd name="connsiteX4" fmla="*/ 0 w 6862394"/>
              <a:gd name="connsiteY4" fmla="*/ 6610 h 6864610"/>
              <a:gd name="connsiteX0" fmla="*/ 0 w 6862394"/>
              <a:gd name="connsiteY0" fmla="*/ 6610 h 6864610"/>
              <a:gd name="connsiteX1" fmla="*/ 6862394 w 6862394"/>
              <a:gd name="connsiteY1" fmla="*/ 0 h 6864610"/>
              <a:gd name="connsiteX2" fmla="*/ 652799 w 6862394"/>
              <a:gd name="connsiteY2" fmla="*/ 6091984 h 6864610"/>
              <a:gd name="connsiteX3" fmla="*/ 0 w 6862394"/>
              <a:gd name="connsiteY3" fmla="*/ 6864610 h 6864610"/>
              <a:gd name="connsiteX4" fmla="*/ 0 w 6862394"/>
              <a:gd name="connsiteY4" fmla="*/ 6610 h 6864610"/>
              <a:gd name="connsiteX0" fmla="*/ 0 w 6862394"/>
              <a:gd name="connsiteY0" fmla="*/ 6610 h 6864610"/>
              <a:gd name="connsiteX1" fmla="*/ 6862394 w 6862394"/>
              <a:gd name="connsiteY1" fmla="*/ 0 h 6864610"/>
              <a:gd name="connsiteX2" fmla="*/ 0 w 6862394"/>
              <a:gd name="connsiteY2" fmla="*/ 6864610 h 6864610"/>
              <a:gd name="connsiteX3" fmla="*/ 0 w 6862394"/>
              <a:gd name="connsiteY3" fmla="*/ 6610 h 6864610"/>
              <a:gd name="connsiteX0" fmla="*/ 0 w 6862394"/>
              <a:gd name="connsiteY0" fmla="*/ 6610 h 6885711"/>
              <a:gd name="connsiteX1" fmla="*/ 6862394 w 6862394"/>
              <a:gd name="connsiteY1" fmla="*/ 0 h 6885711"/>
              <a:gd name="connsiteX2" fmla="*/ 0 w 6862394"/>
              <a:gd name="connsiteY2" fmla="*/ 6885711 h 6885711"/>
              <a:gd name="connsiteX3" fmla="*/ 0 w 6862394"/>
              <a:gd name="connsiteY3" fmla="*/ 6610 h 6885711"/>
              <a:gd name="connsiteX0" fmla="*/ 0 w 6862394"/>
              <a:gd name="connsiteY0" fmla="*/ 6610 h 6885711"/>
              <a:gd name="connsiteX1" fmla="*/ 6862394 w 6862394"/>
              <a:gd name="connsiteY1" fmla="*/ 0 h 6885711"/>
              <a:gd name="connsiteX2" fmla="*/ 0 w 6862394"/>
              <a:gd name="connsiteY2" fmla="*/ 6885711 h 6885711"/>
              <a:gd name="connsiteX3" fmla="*/ 0 w 6862394"/>
              <a:gd name="connsiteY3" fmla="*/ 6610 h 6885711"/>
              <a:gd name="connsiteX0" fmla="*/ 0 w 6883495"/>
              <a:gd name="connsiteY0" fmla="*/ 6610 h 6885711"/>
              <a:gd name="connsiteX1" fmla="*/ 6883495 w 6883495"/>
              <a:gd name="connsiteY1" fmla="*/ 0 h 6885711"/>
              <a:gd name="connsiteX2" fmla="*/ 0 w 6883495"/>
              <a:gd name="connsiteY2" fmla="*/ 6885711 h 6885711"/>
              <a:gd name="connsiteX3" fmla="*/ 0 w 6883495"/>
              <a:gd name="connsiteY3" fmla="*/ 6610 h 6885711"/>
            </a:gdLst>
            <a:ahLst/>
            <a:cxnLst>
              <a:cxn ang="0">
                <a:pos x="connsiteX0" y="connsiteY0"/>
              </a:cxn>
              <a:cxn ang="0">
                <a:pos x="connsiteX1" y="connsiteY1"/>
              </a:cxn>
              <a:cxn ang="0">
                <a:pos x="connsiteX2" y="connsiteY2"/>
              </a:cxn>
              <a:cxn ang="0">
                <a:pos x="connsiteX3" y="connsiteY3"/>
              </a:cxn>
            </a:cxnLst>
            <a:rect l="l" t="t" r="r" b="b"/>
            <a:pathLst>
              <a:path w="6883495" h="6885711">
                <a:moveTo>
                  <a:pt x="0" y="6610"/>
                </a:moveTo>
                <a:lnTo>
                  <a:pt x="6883495" y="0"/>
                </a:lnTo>
                <a:lnTo>
                  <a:pt x="0" y="6885711"/>
                </a:lnTo>
                <a:lnTo>
                  <a:pt x="0" y="661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Tree>
    <p:extLst>
      <p:ext uri="{BB962C8B-B14F-4D97-AF65-F5344CB8AC3E}">
        <p14:creationId xmlns:p14="http://schemas.microsoft.com/office/powerpoint/2010/main" val="829513392"/>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List on Angle - No headers">
    <p:spTree>
      <p:nvGrpSpPr>
        <p:cNvPr id="1" name=""/>
        <p:cNvGrpSpPr/>
        <p:nvPr/>
      </p:nvGrpSpPr>
      <p:grpSpPr>
        <a:xfrm>
          <a:off x="0" y="0"/>
          <a:ext cx="0" cy="0"/>
          <a:chOff x="0" y="0"/>
          <a:chExt cx="0" cy="0"/>
        </a:xfrm>
      </p:grpSpPr>
      <p:sp>
        <p:nvSpPr>
          <p:cNvPr id="3" name="Freeform 5"/>
          <p:cNvSpPr>
            <a:spLocks noChangeAspect="1"/>
          </p:cNvSpPr>
          <p:nvPr/>
        </p:nvSpPr>
        <p:spPr bwMode="auto">
          <a:xfrm rot="10800000">
            <a:off x="0" y="0"/>
            <a:ext cx="6858000" cy="685800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53" name="Title 1"/>
          <p:cNvSpPr>
            <a:spLocks noGrp="1"/>
          </p:cNvSpPr>
          <p:nvPr>
            <p:ph type="title" hasCustomPrompt="1"/>
          </p:nvPr>
        </p:nvSpPr>
        <p:spPr>
          <a:xfrm>
            <a:off x="1930754" y="268170"/>
            <a:ext cx="3993824" cy="523220"/>
          </a:xfrm>
        </p:spPr>
        <p:txBody>
          <a:bodyPr/>
          <a:lstStyle>
            <a:lvl1pPr>
              <a:defRPr/>
            </a:lvl1pPr>
          </a:lstStyle>
          <a:p>
            <a:r>
              <a:rPr lang="en-US"/>
              <a:t>Click to add title</a:t>
            </a:r>
          </a:p>
        </p:txBody>
      </p:sp>
      <p:sp>
        <p:nvSpPr>
          <p:cNvPr id="54" name="Text Placeholder 15"/>
          <p:cNvSpPr>
            <a:spLocks noGrp="1"/>
          </p:cNvSpPr>
          <p:nvPr>
            <p:ph type="body" sz="quarter" idx="17" hasCustomPrompt="1"/>
          </p:nvPr>
        </p:nvSpPr>
        <p:spPr>
          <a:xfrm>
            <a:off x="1930754" y="856259"/>
            <a:ext cx="2714212" cy="1384112"/>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6 lines</a:t>
            </a:r>
          </a:p>
        </p:txBody>
      </p:sp>
      <p:sp>
        <p:nvSpPr>
          <p:cNvPr id="57" name="Text Placeholder 5"/>
          <p:cNvSpPr>
            <a:spLocks noGrp="1"/>
          </p:cNvSpPr>
          <p:nvPr>
            <p:ph type="body" sz="quarter" idx="19" hasCustomPrompt="1"/>
          </p:nvPr>
        </p:nvSpPr>
        <p:spPr>
          <a:xfrm>
            <a:off x="7097220" y="777717"/>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76" name="Picture Placeholder 5"/>
          <p:cNvSpPr>
            <a:spLocks noGrp="1" noChangeAspect="1"/>
          </p:cNvSpPr>
          <p:nvPr>
            <p:ph type="pic" sz="quarter" idx="13" hasCustomPrompt="1"/>
          </p:nvPr>
        </p:nvSpPr>
        <p:spPr>
          <a:xfrm>
            <a:off x="267681" y="268170"/>
            <a:ext cx="1371600" cy="1371600"/>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tx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on the icon to add an icon to this location</a:t>
            </a:r>
          </a:p>
        </p:txBody>
      </p:sp>
      <p:sp>
        <p:nvSpPr>
          <p:cNvPr id="36" name="Text Placeholder 5"/>
          <p:cNvSpPr>
            <a:spLocks noGrp="1"/>
          </p:cNvSpPr>
          <p:nvPr>
            <p:ph type="body" sz="quarter" idx="40" hasCustomPrompt="1"/>
          </p:nvPr>
        </p:nvSpPr>
        <p:spPr>
          <a:xfrm>
            <a:off x="6385694" y="1487013"/>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2" name="Text Placeholder 5"/>
          <p:cNvSpPr>
            <a:spLocks noGrp="1"/>
          </p:cNvSpPr>
          <p:nvPr>
            <p:ph type="body" sz="quarter" idx="44" hasCustomPrompt="1"/>
          </p:nvPr>
        </p:nvSpPr>
        <p:spPr>
          <a:xfrm>
            <a:off x="5681204" y="2196309"/>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6" name="Text Placeholder 5"/>
          <p:cNvSpPr>
            <a:spLocks noGrp="1"/>
          </p:cNvSpPr>
          <p:nvPr>
            <p:ph type="body" sz="quarter" idx="48" hasCustomPrompt="1"/>
          </p:nvPr>
        </p:nvSpPr>
        <p:spPr>
          <a:xfrm>
            <a:off x="4974947" y="2905605"/>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8" name="Text Placeholder 5"/>
          <p:cNvSpPr>
            <a:spLocks noGrp="1"/>
          </p:cNvSpPr>
          <p:nvPr>
            <p:ph type="body" sz="quarter" idx="50" hasCustomPrompt="1"/>
          </p:nvPr>
        </p:nvSpPr>
        <p:spPr>
          <a:xfrm>
            <a:off x="4271447" y="3614901"/>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56" name="Text Placeholder 5"/>
          <p:cNvSpPr>
            <a:spLocks noGrp="1"/>
          </p:cNvSpPr>
          <p:nvPr>
            <p:ph type="body" sz="quarter" idx="54" hasCustomPrompt="1"/>
          </p:nvPr>
        </p:nvSpPr>
        <p:spPr>
          <a:xfrm>
            <a:off x="3556148" y="4324197"/>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78" name="Text Placeholder 5"/>
          <p:cNvSpPr>
            <a:spLocks noGrp="1"/>
          </p:cNvSpPr>
          <p:nvPr>
            <p:ph type="body" sz="quarter" idx="56" hasCustomPrompt="1"/>
          </p:nvPr>
        </p:nvSpPr>
        <p:spPr>
          <a:xfrm>
            <a:off x="2852279" y="5033493"/>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80" name="Text Placeholder 5"/>
          <p:cNvSpPr>
            <a:spLocks noGrp="1"/>
          </p:cNvSpPr>
          <p:nvPr>
            <p:ph type="body" sz="quarter" idx="58" hasCustomPrompt="1"/>
          </p:nvPr>
        </p:nvSpPr>
        <p:spPr>
          <a:xfrm>
            <a:off x="2146598" y="5742792"/>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25" name="Text Placeholder 5"/>
          <p:cNvSpPr>
            <a:spLocks noGrp="1"/>
          </p:cNvSpPr>
          <p:nvPr>
            <p:ph type="body" sz="quarter" idx="60" hasCustomPrompt="1"/>
          </p:nvPr>
        </p:nvSpPr>
        <p:spPr>
          <a:xfrm>
            <a:off x="6265621" y="805483"/>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26" name="Text Placeholder 5"/>
          <p:cNvSpPr>
            <a:spLocks noGrp="1"/>
          </p:cNvSpPr>
          <p:nvPr>
            <p:ph type="body" sz="quarter" idx="51" hasCustomPrompt="1"/>
          </p:nvPr>
        </p:nvSpPr>
        <p:spPr>
          <a:xfrm>
            <a:off x="1321018" y="5766288"/>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27" name="Text Placeholder 5"/>
          <p:cNvSpPr>
            <a:spLocks noGrp="1"/>
          </p:cNvSpPr>
          <p:nvPr>
            <p:ph type="body" sz="quarter" idx="52" hasCustomPrompt="1"/>
          </p:nvPr>
        </p:nvSpPr>
        <p:spPr>
          <a:xfrm>
            <a:off x="2027390" y="5057599"/>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28" name="Text Placeholder 5"/>
          <p:cNvSpPr>
            <a:spLocks noGrp="1"/>
          </p:cNvSpPr>
          <p:nvPr>
            <p:ph type="body" sz="quarter" idx="53" hasCustomPrompt="1"/>
          </p:nvPr>
        </p:nvSpPr>
        <p:spPr>
          <a:xfrm>
            <a:off x="2733762" y="4348913"/>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29" name="Text Placeholder 5"/>
          <p:cNvSpPr>
            <a:spLocks noGrp="1"/>
          </p:cNvSpPr>
          <p:nvPr>
            <p:ph type="body" sz="quarter" idx="61" hasCustomPrompt="1"/>
          </p:nvPr>
        </p:nvSpPr>
        <p:spPr>
          <a:xfrm>
            <a:off x="4146506" y="2931541"/>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31" name="Text Placeholder 5"/>
          <p:cNvSpPr>
            <a:spLocks noGrp="1"/>
          </p:cNvSpPr>
          <p:nvPr>
            <p:ph type="body" sz="quarter" idx="55" hasCustomPrompt="1"/>
          </p:nvPr>
        </p:nvSpPr>
        <p:spPr>
          <a:xfrm>
            <a:off x="4852878" y="2222855"/>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1" name="Text Placeholder 5"/>
          <p:cNvSpPr>
            <a:spLocks noGrp="1"/>
          </p:cNvSpPr>
          <p:nvPr>
            <p:ph type="body" sz="quarter" idx="62" hasCustomPrompt="1"/>
          </p:nvPr>
        </p:nvSpPr>
        <p:spPr>
          <a:xfrm>
            <a:off x="5559250" y="1514169"/>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4" name="Text Placeholder 5"/>
          <p:cNvSpPr>
            <a:spLocks noGrp="1"/>
          </p:cNvSpPr>
          <p:nvPr>
            <p:ph type="body" sz="quarter" idx="63" hasCustomPrompt="1"/>
          </p:nvPr>
        </p:nvSpPr>
        <p:spPr>
          <a:xfrm>
            <a:off x="3440134" y="3640227"/>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Tree>
    <p:extLst>
      <p:ext uri="{BB962C8B-B14F-4D97-AF65-F5344CB8AC3E}">
        <p14:creationId xmlns:p14="http://schemas.microsoft.com/office/powerpoint/2010/main" val="26066752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epartmental Cover w/ photo">
    <p:bg>
      <p:bgPr>
        <a:solidFill>
          <a:schemeClr val="bg1"/>
        </a:solidFill>
        <a:effectLst/>
      </p:bgPr>
    </p:bg>
    <p:spTree>
      <p:nvGrpSpPr>
        <p:cNvPr id="1" name=""/>
        <p:cNvGrpSpPr/>
        <p:nvPr/>
      </p:nvGrpSpPr>
      <p:grpSpPr>
        <a:xfrm>
          <a:off x="0" y="0"/>
          <a:ext cx="0" cy="0"/>
          <a:chOff x="0" y="0"/>
          <a:chExt cx="0" cy="0"/>
        </a:xfrm>
      </p:grpSpPr>
      <p:sp>
        <p:nvSpPr>
          <p:cNvPr id="12"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1371650" y="-1"/>
            <a:ext cx="10824436" cy="3071285"/>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 name="connsiteX0" fmla="*/ 0 w 8862302"/>
              <a:gd name="connsiteY0" fmla="*/ 0 h 6858000"/>
              <a:gd name="connsiteX1" fmla="*/ 8855075 w 8862302"/>
              <a:gd name="connsiteY1" fmla="*/ 0 h 6858000"/>
              <a:gd name="connsiteX2" fmla="*/ 8855075 w 8862302"/>
              <a:gd name="connsiteY2" fmla="*/ 423 h 6858000"/>
              <a:gd name="connsiteX3" fmla="*/ 8862302 w 8862302"/>
              <a:gd name="connsiteY3" fmla="*/ 3077570 h 6858000"/>
              <a:gd name="connsiteX4" fmla="*/ 0 w 8862302"/>
              <a:gd name="connsiteY4" fmla="*/ 6858000 h 6858000"/>
              <a:gd name="connsiteX5" fmla="*/ 0 w 8862302"/>
              <a:gd name="connsiteY5" fmla="*/ 0 h 6858000"/>
              <a:gd name="connsiteX0" fmla="*/ 1651379 w 8862302"/>
              <a:gd name="connsiteY0" fmla="*/ 6824 h 6858000"/>
              <a:gd name="connsiteX1" fmla="*/ 8855075 w 8862302"/>
              <a:gd name="connsiteY1" fmla="*/ 0 h 6858000"/>
              <a:gd name="connsiteX2" fmla="*/ 8855075 w 8862302"/>
              <a:gd name="connsiteY2" fmla="*/ 423 h 6858000"/>
              <a:gd name="connsiteX3" fmla="*/ 8862302 w 8862302"/>
              <a:gd name="connsiteY3" fmla="*/ 3077570 h 6858000"/>
              <a:gd name="connsiteX4" fmla="*/ 0 w 8862302"/>
              <a:gd name="connsiteY4" fmla="*/ 6858000 h 6858000"/>
              <a:gd name="connsiteX5" fmla="*/ 1651379 w 8862302"/>
              <a:gd name="connsiteY5" fmla="*/ 6824 h 6858000"/>
              <a:gd name="connsiteX0" fmla="*/ 1078174 w 8862302"/>
              <a:gd name="connsiteY0" fmla="*/ 6824 h 6858000"/>
              <a:gd name="connsiteX1" fmla="*/ 8855075 w 8862302"/>
              <a:gd name="connsiteY1" fmla="*/ 0 h 6858000"/>
              <a:gd name="connsiteX2" fmla="*/ 8855075 w 8862302"/>
              <a:gd name="connsiteY2" fmla="*/ 423 h 6858000"/>
              <a:gd name="connsiteX3" fmla="*/ 8862302 w 8862302"/>
              <a:gd name="connsiteY3" fmla="*/ 3077570 h 6858000"/>
              <a:gd name="connsiteX4" fmla="*/ 0 w 8862302"/>
              <a:gd name="connsiteY4" fmla="*/ 6858000 h 6858000"/>
              <a:gd name="connsiteX5" fmla="*/ 1078174 w 8862302"/>
              <a:gd name="connsiteY5" fmla="*/ 6824 h 6858000"/>
              <a:gd name="connsiteX0" fmla="*/ 3043451 w 10827579"/>
              <a:gd name="connsiteY0" fmla="*/ 6824 h 3077570"/>
              <a:gd name="connsiteX1" fmla="*/ 10820352 w 10827579"/>
              <a:gd name="connsiteY1" fmla="*/ 0 h 3077570"/>
              <a:gd name="connsiteX2" fmla="*/ 10820352 w 10827579"/>
              <a:gd name="connsiteY2" fmla="*/ 423 h 3077570"/>
              <a:gd name="connsiteX3" fmla="*/ 10827579 w 10827579"/>
              <a:gd name="connsiteY3" fmla="*/ 3077570 h 3077570"/>
              <a:gd name="connsiteX4" fmla="*/ 0 w 10827579"/>
              <a:gd name="connsiteY4" fmla="*/ 3070746 h 3077570"/>
              <a:gd name="connsiteX5" fmla="*/ 3043451 w 10827579"/>
              <a:gd name="connsiteY5" fmla="*/ 6824 h 3077570"/>
              <a:gd name="connsiteX0" fmla="*/ 3059162 w 10827579"/>
              <a:gd name="connsiteY0" fmla="*/ 539 h 3077570"/>
              <a:gd name="connsiteX1" fmla="*/ 10820352 w 10827579"/>
              <a:gd name="connsiteY1" fmla="*/ 0 h 3077570"/>
              <a:gd name="connsiteX2" fmla="*/ 10820352 w 10827579"/>
              <a:gd name="connsiteY2" fmla="*/ 423 h 3077570"/>
              <a:gd name="connsiteX3" fmla="*/ 10827579 w 10827579"/>
              <a:gd name="connsiteY3" fmla="*/ 3077570 h 3077570"/>
              <a:gd name="connsiteX4" fmla="*/ 0 w 10827579"/>
              <a:gd name="connsiteY4" fmla="*/ 3070746 h 3077570"/>
              <a:gd name="connsiteX5" fmla="*/ 3059162 w 10827579"/>
              <a:gd name="connsiteY5" fmla="*/ 539 h 3077570"/>
              <a:gd name="connsiteX0" fmla="*/ 3065446 w 10833863"/>
              <a:gd name="connsiteY0" fmla="*/ 539 h 3077570"/>
              <a:gd name="connsiteX1" fmla="*/ 10826636 w 10833863"/>
              <a:gd name="connsiteY1" fmla="*/ 0 h 3077570"/>
              <a:gd name="connsiteX2" fmla="*/ 10826636 w 10833863"/>
              <a:gd name="connsiteY2" fmla="*/ 423 h 3077570"/>
              <a:gd name="connsiteX3" fmla="*/ 10833863 w 10833863"/>
              <a:gd name="connsiteY3" fmla="*/ 3077570 h 3077570"/>
              <a:gd name="connsiteX4" fmla="*/ 0 w 10833863"/>
              <a:gd name="connsiteY4" fmla="*/ 3077030 h 3077570"/>
              <a:gd name="connsiteX5" fmla="*/ 3065446 w 10833863"/>
              <a:gd name="connsiteY5" fmla="*/ 539 h 3077570"/>
              <a:gd name="connsiteX0" fmla="*/ 3059161 w 10827578"/>
              <a:gd name="connsiteY0" fmla="*/ 539 h 3077570"/>
              <a:gd name="connsiteX1" fmla="*/ 10820351 w 10827578"/>
              <a:gd name="connsiteY1" fmla="*/ 0 h 3077570"/>
              <a:gd name="connsiteX2" fmla="*/ 10820351 w 10827578"/>
              <a:gd name="connsiteY2" fmla="*/ 423 h 3077570"/>
              <a:gd name="connsiteX3" fmla="*/ 10827578 w 10827578"/>
              <a:gd name="connsiteY3" fmla="*/ 3077570 h 3077570"/>
              <a:gd name="connsiteX4" fmla="*/ 0 w 10827578"/>
              <a:gd name="connsiteY4" fmla="*/ 3070746 h 3077570"/>
              <a:gd name="connsiteX5" fmla="*/ 3059161 w 10827578"/>
              <a:gd name="connsiteY5" fmla="*/ 539 h 3077570"/>
              <a:gd name="connsiteX0" fmla="*/ 3059161 w 10824436"/>
              <a:gd name="connsiteY0" fmla="*/ 539 h 3071285"/>
              <a:gd name="connsiteX1" fmla="*/ 10820351 w 10824436"/>
              <a:gd name="connsiteY1" fmla="*/ 0 h 3071285"/>
              <a:gd name="connsiteX2" fmla="*/ 10820351 w 10824436"/>
              <a:gd name="connsiteY2" fmla="*/ 423 h 3071285"/>
              <a:gd name="connsiteX3" fmla="*/ 10824436 w 10824436"/>
              <a:gd name="connsiteY3" fmla="*/ 3071285 h 3071285"/>
              <a:gd name="connsiteX4" fmla="*/ 0 w 10824436"/>
              <a:gd name="connsiteY4" fmla="*/ 3070746 h 3071285"/>
              <a:gd name="connsiteX5" fmla="*/ 3059161 w 10824436"/>
              <a:gd name="connsiteY5" fmla="*/ 539 h 30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4436" h="3071285">
                <a:moveTo>
                  <a:pt x="3059161" y="539"/>
                </a:moveTo>
                <a:lnTo>
                  <a:pt x="10820351" y="0"/>
                </a:lnTo>
                <a:lnTo>
                  <a:pt x="10820351" y="423"/>
                </a:lnTo>
                <a:cubicBezTo>
                  <a:pt x="10821713" y="1024044"/>
                  <a:pt x="10823074" y="2047664"/>
                  <a:pt x="10824436" y="3071285"/>
                </a:cubicBezTo>
                <a:lnTo>
                  <a:pt x="0" y="3070746"/>
                </a:lnTo>
                <a:lnTo>
                  <a:pt x="3059161" y="539"/>
                </a:lnTo>
                <a:close/>
              </a:path>
            </a:pathLst>
          </a:custGeom>
          <a:solidFill>
            <a:schemeClr val="accent2">
              <a:lumMod val="20000"/>
              <a:lumOff val="80000"/>
            </a:schemeClr>
          </a:solidFill>
        </p:spPr>
        <p:txBody>
          <a:bodyPr wrap="square" lIns="274320" tIns="274320" anchor="t">
            <a:noAutofit/>
          </a:bodyPr>
          <a:lstStyle>
            <a:lvl1pPr marL="0" indent="0" algn="ct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
        <p:nvSpPr>
          <p:cNvPr id="13" name="Rectangle 12"/>
          <p:cNvSpPr/>
          <p:nvPr/>
        </p:nvSpPr>
        <p:spPr>
          <a:xfrm>
            <a:off x="0" y="5131557"/>
            <a:ext cx="6550925" cy="172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bwMode="auto">
          <a:xfrm rot="10800000">
            <a:off x="-6823"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Text Placeholder 3"/>
          <p:cNvSpPr>
            <a:spLocks noGrp="1"/>
          </p:cNvSpPr>
          <p:nvPr>
            <p:ph type="body" sz="quarter" idx="12" hasCustomPrompt="1"/>
          </p:nvPr>
        </p:nvSpPr>
        <p:spPr>
          <a:xfrm>
            <a:off x="2393950" y="3851478"/>
            <a:ext cx="8959850" cy="809232"/>
          </a:xfrm>
        </p:spPr>
        <p:txBody>
          <a:bodyPr anchor="t" anchorCtr="0">
            <a:noAutofit/>
          </a:bodyPr>
          <a:lstStyle>
            <a:lvl1pPr marL="0" indent="0" algn="r">
              <a:buFontTx/>
              <a:buNone/>
              <a:defRPr>
                <a:solidFill>
                  <a:schemeClr val="tx2">
                    <a:lumMod val="75000"/>
                  </a:schemeClr>
                </a:solidFill>
              </a:defRPr>
            </a:lvl1pPr>
            <a:lvl2pPr marL="243000" indent="0">
              <a:buFontTx/>
              <a:buNone/>
              <a:defRPr/>
            </a:lvl2pPr>
            <a:lvl3pPr marL="472500" indent="0">
              <a:buFontTx/>
              <a:buNone/>
              <a:defRPr/>
            </a:lvl3pPr>
            <a:lvl4pPr marL="756000" indent="0">
              <a:buFontTx/>
              <a:buNone/>
              <a:defRPr/>
            </a:lvl4pPr>
            <a:lvl5pPr marL="1026000" indent="0">
              <a:buFontTx/>
              <a:buNone/>
              <a:defRPr/>
            </a:lvl5pPr>
          </a:lstStyle>
          <a:p>
            <a:pPr lvl="0"/>
            <a:r>
              <a:rPr lang="en-US"/>
              <a:t>Click to edit subtitle, 2 lines max</a:t>
            </a:r>
          </a:p>
        </p:txBody>
      </p:sp>
      <p:sp>
        <p:nvSpPr>
          <p:cNvPr id="17" name="Text Placeholder 3"/>
          <p:cNvSpPr>
            <a:spLocks noGrp="1"/>
          </p:cNvSpPr>
          <p:nvPr>
            <p:ph type="body" sz="quarter" idx="13" hasCustomPrompt="1"/>
          </p:nvPr>
        </p:nvSpPr>
        <p:spPr>
          <a:xfrm>
            <a:off x="7970409" y="5697140"/>
            <a:ext cx="3383391" cy="403039"/>
          </a:xfrm>
        </p:spPr>
        <p:txBody>
          <a:bodyPr anchor="b" anchorCtr="0">
            <a:normAutofit/>
          </a:bodyPr>
          <a:lstStyle>
            <a:lvl1pPr marL="0" indent="0" algn="r">
              <a:buFontTx/>
              <a:buNone/>
              <a:defRPr sz="1800">
                <a:solidFill>
                  <a:schemeClr val="accent1"/>
                </a:solidFill>
              </a:defRPr>
            </a:lvl1pPr>
            <a:lvl2pPr marL="243000" indent="0">
              <a:buFontTx/>
              <a:buNone/>
              <a:defRPr/>
            </a:lvl2pPr>
            <a:lvl3pPr marL="472500" indent="0">
              <a:buFontTx/>
              <a:buNone/>
              <a:defRPr/>
            </a:lvl3pPr>
            <a:lvl4pPr marL="756000" indent="0">
              <a:buFontTx/>
              <a:buNone/>
              <a:defRPr/>
            </a:lvl4pPr>
            <a:lvl5pPr marL="1026000" indent="0">
              <a:buFontTx/>
              <a:buNone/>
              <a:defRPr/>
            </a:lvl5pPr>
          </a:lstStyle>
          <a:p>
            <a:pPr lvl="0"/>
            <a:r>
              <a:rPr lang="en-US"/>
              <a:t>Click to edit date</a:t>
            </a:r>
          </a:p>
        </p:txBody>
      </p:sp>
      <p:pic>
        <p:nvPicPr>
          <p:cNvPr id="18" name="Picture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1914" y="5614876"/>
            <a:ext cx="2743200" cy="470916"/>
          </a:xfrm>
          <a:prstGeom prst="rect">
            <a:avLst/>
          </a:prstGeom>
        </p:spPr>
      </p:pic>
      <p:sp>
        <p:nvSpPr>
          <p:cNvPr id="19" name="Text Placeholder 3"/>
          <p:cNvSpPr>
            <a:spLocks noGrp="1"/>
          </p:cNvSpPr>
          <p:nvPr>
            <p:ph type="body" sz="quarter" idx="15" hasCustomPrompt="1"/>
          </p:nvPr>
        </p:nvSpPr>
        <p:spPr>
          <a:xfrm>
            <a:off x="427846" y="6118657"/>
            <a:ext cx="5560602" cy="403039"/>
          </a:xfrm>
        </p:spPr>
        <p:txBody>
          <a:bodyPr lIns="0" rIns="0" anchor="t" anchorCtr="0">
            <a:noAutofit/>
          </a:bodyPr>
          <a:lstStyle>
            <a:lvl1pPr marL="0" indent="0" algn="l">
              <a:buFontTx/>
              <a:buNone/>
              <a:defRPr sz="1800" cap="all" spc="100" baseline="0">
                <a:solidFill>
                  <a:schemeClr val="accent2">
                    <a:lumMod val="75000"/>
                  </a:schemeClr>
                </a:solidFill>
              </a:defRPr>
            </a:lvl1pPr>
            <a:lvl2pPr marL="243000" indent="0">
              <a:buFontTx/>
              <a:buNone/>
              <a:defRPr/>
            </a:lvl2pPr>
            <a:lvl3pPr marL="472500" indent="0">
              <a:buFontTx/>
              <a:buNone/>
              <a:defRPr/>
            </a:lvl3pPr>
            <a:lvl4pPr marL="756000" indent="0">
              <a:buFontTx/>
              <a:buNone/>
              <a:defRPr/>
            </a:lvl4pPr>
            <a:lvl5pPr marL="1026000" indent="0">
              <a:buFontTx/>
              <a:buNone/>
              <a:defRPr/>
            </a:lvl5pPr>
          </a:lstStyle>
          <a:p>
            <a:pPr lvl="0"/>
            <a:r>
              <a:rPr lang="en-US"/>
              <a:t>Click to add department name</a:t>
            </a:r>
          </a:p>
        </p:txBody>
      </p:sp>
      <p:sp>
        <p:nvSpPr>
          <p:cNvPr id="22" name="Text Placeholder 2"/>
          <p:cNvSpPr>
            <a:spLocks noGrp="1"/>
          </p:cNvSpPr>
          <p:nvPr>
            <p:ph type="body" sz="quarter" idx="16" hasCustomPrompt="1"/>
          </p:nvPr>
        </p:nvSpPr>
        <p:spPr>
          <a:xfrm>
            <a:off x="7970409" y="4782713"/>
            <a:ext cx="3382814" cy="739267"/>
          </a:xfrm>
          <a:prstGeom prst="rect">
            <a:avLst/>
          </a:prstGeom>
          <a:solidFill>
            <a:schemeClr val="accent4">
              <a:lumMod val="20000"/>
              <a:lumOff val="80000"/>
              <a:alpha val="50000"/>
            </a:schemeClr>
          </a:solidFill>
        </p:spPr>
        <p:txBody>
          <a:bodyPr>
            <a:normAutofit/>
          </a:bodyPr>
          <a:lstStyle>
            <a:lvl1pPr marL="0" indent="0">
              <a:buNone/>
              <a:defRPr sz="1100" b="0" baseline="0">
                <a:solidFill>
                  <a:schemeClr val="accent4"/>
                </a:solidFill>
              </a:defRPr>
            </a:lvl1pPr>
          </a:lstStyle>
          <a:p>
            <a:pPr lvl="0"/>
            <a:r>
              <a:rPr lang="en-US"/>
              <a:t>TIP: DELETE BEFORE PRESENTING!</a:t>
            </a:r>
            <a:br>
              <a:rPr lang="en-US"/>
            </a:br>
            <a:r>
              <a:rPr lang="en-US"/>
              <a:t>Use for informational documents for internal or external audiences, e.g., a training document.</a:t>
            </a:r>
          </a:p>
        </p:txBody>
      </p:sp>
      <p:sp>
        <p:nvSpPr>
          <p:cNvPr id="25" name="Title 2"/>
          <p:cNvSpPr>
            <a:spLocks noGrp="1"/>
          </p:cNvSpPr>
          <p:nvPr>
            <p:ph type="title" hasCustomPrompt="1"/>
          </p:nvPr>
        </p:nvSpPr>
        <p:spPr>
          <a:xfrm>
            <a:off x="2393950" y="3075772"/>
            <a:ext cx="8959273" cy="761055"/>
          </a:xfrm>
        </p:spPr>
        <p:txBody>
          <a:bodyPr anchor="b" anchorCtr="0">
            <a:noAutofit/>
          </a:bodyPr>
          <a:lstStyle>
            <a:lvl1pPr algn="r">
              <a:defRPr sz="4400"/>
            </a:lvl1pPr>
          </a:lstStyle>
          <a:p>
            <a:r>
              <a:rPr lang="en-US"/>
              <a:t>Click to edit title, 1 line max</a:t>
            </a:r>
          </a:p>
        </p:txBody>
      </p:sp>
      <p:sp>
        <p:nvSpPr>
          <p:cNvPr id="2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36526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roject Detail - Success Story">
    <p:spTree>
      <p:nvGrpSpPr>
        <p:cNvPr id="1" name=""/>
        <p:cNvGrpSpPr/>
        <p:nvPr/>
      </p:nvGrpSpPr>
      <p:grpSpPr>
        <a:xfrm>
          <a:off x="0" y="0"/>
          <a:ext cx="0" cy="0"/>
          <a:chOff x="0" y="0"/>
          <a:chExt cx="0" cy="0"/>
        </a:xfrm>
      </p:grpSpPr>
      <p:sp>
        <p:nvSpPr>
          <p:cNvPr id="29" name="Rectangle 28"/>
          <p:cNvSpPr/>
          <p:nvPr/>
        </p:nvSpPr>
        <p:spPr>
          <a:xfrm>
            <a:off x="0" y="0"/>
            <a:ext cx="12192000" cy="22479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bg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77847" y="3995928"/>
            <a:ext cx="2814153" cy="2862072"/>
          </a:xfrm>
          <a:prstGeom prst="rect">
            <a:avLst/>
          </a:prstGeom>
        </p:spPr>
      </p:pic>
      <p:sp>
        <p:nvSpPr>
          <p:cNvPr id="2" name="Title 1"/>
          <p:cNvSpPr>
            <a:spLocks noGrp="1"/>
          </p:cNvSpPr>
          <p:nvPr>
            <p:ph type="title" hasCustomPrompt="1"/>
          </p:nvPr>
        </p:nvSpPr>
        <p:spPr>
          <a:xfrm>
            <a:off x="1871002" y="268170"/>
            <a:ext cx="8285871" cy="523220"/>
          </a:xfrm>
        </p:spPr>
        <p:txBody>
          <a:bodyPr/>
          <a:lstStyle>
            <a:lvl1pPr>
              <a:defRPr>
                <a:solidFill>
                  <a:schemeClr val="bg1"/>
                </a:solidFill>
              </a:defRPr>
            </a:lvl1pPr>
          </a:lstStyle>
          <a:p>
            <a:r>
              <a:rPr lang="en-US"/>
              <a:t>Click to edit “Success story” title</a:t>
            </a:r>
          </a:p>
        </p:txBody>
      </p:sp>
      <p:sp>
        <p:nvSpPr>
          <p:cNvPr id="6" name="Rectangle 5"/>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accent1"/>
                </a:solidFill>
              </a:rPr>
              <a:t>‹#›</a:t>
            </a:fld>
            <a:endParaRPr lang="en-US" sz="1600" b="1">
              <a:solidFill>
                <a:schemeClr val="accent1"/>
              </a:solidFill>
            </a:endParaRPr>
          </a:p>
        </p:txBody>
      </p:sp>
      <p:sp>
        <p:nvSpPr>
          <p:cNvPr id="16" name="Text Placeholder 15"/>
          <p:cNvSpPr>
            <a:spLocks noGrp="1"/>
          </p:cNvSpPr>
          <p:nvPr>
            <p:ph type="body" sz="quarter" idx="10" hasCustomPrompt="1"/>
          </p:nvPr>
        </p:nvSpPr>
        <p:spPr>
          <a:xfrm>
            <a:off x="1871003" y="972321"/>
            <a:ext cx="8285871" cy="954107"/>
          </a:xfrm>
          <a:prstGeom prst="rect">
            <a:avLst/>
          </a:prstGeom>
        </p:spPr>
        <p:txBody>
          <a:bodyPr wrap="square" lIns="91440" anchor="t" anchorCtr="0">
            <a:noAutofit/>
          </a:bodyPr>
          <a:lstStyle>
            <a:lvl1pPr marL="0" indent="0" algn="l">
              <a:buNone/>
              <a:defRPr sz="1400">
                <a:solidFill>
                  <a:schemeClr val="bg1"/>
                </a:solidFill>
              </a:defRPr>
            </a:lvl1pPr>
          </a:lstStyle>
          <a:p>
            <a:pPr lvl="0"/>
            <a:r>
              <a:rPr lang="en-US"/>
              <a:t>Click here to add text with a max height of 4 lines</a:t>
            </a:r>
          </a:p>
        </p:txBody>
      </p:sp>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9820" y="270660"/>
            <a:ext cx="916016" cy="1627632"/>
          </a:xfrm>
          <a:prstGeom prst="rect">
            <a:avLst/>
          </a:prstGeom>
        </p:spPr>
      </p:pic>
      <p:sp>
        <p:nvSpPr>
          <p:cNvPr id="17" name="Text Placeholder 15"/>
          <p:cNvSpPr>
            <a:spLocks noGrp="1"/>
          </p:cNvSpPr>
          <p:nvPr>
            <p:ph type="body" sz="quarter" idx="11" hasCustomPrompt="1"/>
          </p:nvPr>
        </p:nvSpPr>
        <p:spPr>
          <a:xfrm>
            <a:off x="7284721" y="2869260"/>
            <a:ext cx="2872153" cy="2785952"/>
          </a:xfrm>
          <a:prstGeom prst="rect">
            <a:avLst/>
          </a:prstGeom>
        </p:spPr>
        <p:txBody>
          <a:bodyPr wrap="square" lIns="91440" anchor="t" anchorCtr="0">
            <a:noAutofit/>
          </a:bodyPr>
          <a:lstStyle>
            <a:lvl1pPr marL="0" indent="0" algn="l">
              <a:buNone/>
              <a:defRPr sz="1400">
                <a:solidFill>
                  <a:schemeClr val="accent2">
                    <a:lumMod val="75000"/>
                  </a:schemeClr>
                </a:solidFill>
              </a:defRPr>
            </a:lvl1pPr>
          </a:lstStyle>
          <a:p>
            <a:pPr lvl="0"/>
            <a:r>
              <a:rPr lang="en-US"/>
              <a:t>Click here to add text with a max height of 13 lines</a:t>
            </a:r>
          </a:p>
        </p:txBody>
      </p:sp>
      <p:sp>
        <p:nvSpPr>
          <p:cNvPr id="20" name="Text Placeholder 15"/>
          <p:cNvSpPr>
            <a:spLocks noGrp="1"/>
          </p:cNvSpPr>
          <p:nvPr>
            <p:ph type="body" sz="quarter" idx="15" hasCustomPrompt="1"/>
          </p:nvPr>
        </p:nvSpPr>
        <p:spPr>
          <a:xfrm>
            <a:off x="3889999" y="2869260"/>
            <a:ext cx="2872153" cy="2785952"/>
          </a:xfrm>
          <a:prstGeom prst="rect">
            <a:avLst/>
          </a:prstGeom>
        </p:spPr>
        <p:txBody>
          <a:bodyPr wrap="square" lIns="91440" anchor="t" anchorCtr="0">
            <a:noAutofit/>
          </a:bodyPr>
          <a:lstStyle>
            <a:lvl1pPr marL="0" indent="0" algn="l">
              <a:buNone/>
              <a:defRPr sz="1400">
                <a:solidFill>
                  <a:schemeClr val="tx2">
                    <a:lumMod val="75000"/>
                  </a:schemeClr>
                </a:solidFill>
              </a:defRPr>
            </a:lvl1pPr>
          </a:lstStyle>
          <a:p>
            <a:pPr lvl="0"/>
            <a:r>
              <a:rPr lang="en-US"/>
              <a:t>Click here to add text with a max height of 13 lines</a:t>
            </a:r>
          </a:p>
        </p:txBody>
      </p:sp>
      <p:sp>
        <p:nvSpPr>
          <p:cNvPr id="21" name="Text Placeholder 15"/>
          <p:cNvSpPr>
            <a:spLocks noGrp="1"/>
          </p:cNvSpPr>
          <p:nvPr>
            <p:ph type="body" sz="quarter" idx="17" hasCustomPrompt="1"/>
          </p:nvPr>
        </p:nvSpPr>
        <p:spPr>
          <a:xfrm>
            <a:off x="495278" y="2869260"/>
            <a:ext cx="2872153" cy="2785952"/>
          </a:xfrm>
          <a:prstGeom prst="rect">
            <a:avLst/>
          </a:prstGeom>
        </p:spPr>
        <p:txBody>
          <a:bodyPr wrap="square" lIns="91440" anchor="t" anchorCtr="0">
            <a:noAutofit/>
          </a:bodyPr>
          <a:lstStyle>
            <a:lvl1pPr marL="0" indent="0" algn="l">
              <a:buNone/>
              <a:defRPr sz="1400">
                <a:solidFill>
                  <a:schemeClr val="accent1"/>
                </a:solidFill>
              </a:defRPr>
            </a:lvl1pPr>
          </a:lstStyle>
          <a:p>
            <a:pPr lvl="0"/>
            <a:r>
              <a:rPr lang="en-US"/>
              <a:t>Click here to add text with a max height of 13 lines</a:t>
            </a:r>
          </a:p>
        </p:txBody>
      </p:sp>
      <p:sp>
        <p:nvSpPr>
          <p:cNvPr id="22" name="Text Placeholder 15"/>
          <p:cNvSpPr>
            <a:spLocks noGrp="1"/>
          </p:cNvSpPr>
          <p:nvPr>
            <p:ph type="body" sz="quarter" idx="14" hasCustomPrompt="1"/>
          </p:nvPr>
        </p:nvSpPr>
        <p:spPr>
          <a:xfrm>
            <a:off x="7284721" y="2448636"/>
            <a:ext cx="2872153" cy="307777"/>
          </a:xfrm>
          <a:prstGeom prst="rect">
            <a:avLst/>
          </a:prstGeom>
        </p:spPr>
        <p:txBody>
          <a:bodyPr wrap="square" lIns="0" anchor="ctr" anchorCtr="0">
            <a:spAutoFit/>
          </a:bodyPr>
          <a:lstStyle>
            <a:lvl1pPr marL="0" indent="0" algn="ctr">
              <a:buNone/>
              <a:defRPr sz="1400" b="1">
                <a:solidFill>
                  <a:schemeClr val="accent2">
                    <a:lumMod val="75000"/>
                  </a:schemeClr>
                </a:solidFill>
              </a:defRPr>
            </a:lvl1pPr>
          </a:lstStyle>
          <a:p>
            <a:pPr lvl="0"/>
            <a:r>
              <a:rPr lang="en-US"/>
              <a:t>Click to edit “Outcome”</a:t>
            </a:r>
          </a:p>
        </p:txBody>
      </p:sp>
      <p:sp>
        <p:nvSpPr>
          <p:cNvPr id="23" name="Text Placeholder 15"/>
          <p:cNvSpPr>
            <a:spLocks noGrp="1"/>
          </p:cNvSpPr>
          <p:nvPr>
            <p:ph type="body" sz="quarter" idx="16" hasCustomPrompt="1"/>
          </p:nvPr>
        </p:nvSpPr>
        <p:spPr>
          <a:xfrm>
            <a:off x="3889999" y="2448636"/>
            <a:ext cx="2872153" cy="307777"/>
          </a:xfrm>
          <a:prstGeom prst="rect">
            <a:avLst/>
          </a:prstGeom>
        </p:spPr>
        <p:txBody>
          <a:bodyPr wrap="square" lIns="0" anchor="ctr" anchorCtr="0">
            <a:spAutoFit/>
          </a:bodyPr>
          <a:lstStyle>
            <a:lvl1pPr marL="0" indent="0" algn="ctr">
              <a:buNone/>
              <a:defRPr sz="1400" b="1">
                <a:solidFill>
                  <a:schemeClr val="tx2">
                    <a:lumMod val="75000"/>
                  </a:schemeClr>
                </a:solidFill>
              </a:defRPr>
            </a:lvl1pPr>
          </a:lstStyle>
          <a:p>
            <a:pPr lvl="0"/>
            <a:r>
              <a:rPr lang="en-US"/>
              <a:t>Click to edit “Approach”</a:t>
            </a:r>
          </a:p>
        </p:txBody>
      </p:sp>
      <p:sp>
        <p:nvSpPr>
          <p:cNvPr id="24" name="Text Placeholder 15"/>
          <p:cNvSpPr>
            <a:spLocks noGrp="1"/>
          </p:cNvSpPr>
          <p:nvPr>
            <p:ph type="body" sz="quarter" idx="18" hasCustomPrompt="1"/>
          </p:nvPr>
        </p:nvSpPr>
        <p:spPr>
          <a:xfrm>
            <a:off x="495278" y="2448636"/>
            <a:ext cx="2872153" cy="307777"/>
          </a:xfrm>
          <a:prstGeom prst="rect">
            <a:avLst/>
          </a:prstGeom>
        </p:spPr>
        <p:txBody>
          <a:bodyPr wrap="square" lIns="0" anchor="ctr" anchorCtr="0">
            <a:spAutoFit/>
          </a:bodyPr>
          <a:lstStyle>
            <a:lvl1pPr marL="0" indent="0" algn="ctr">
              <a:buNone/>
              <a:defRPr sz="1400" b="1">
                <a:solidFill>
                  <a:schemeClr val="accent1"/>
                </a:solidFill>
              </a:defRPr>
            </a:lvl1pPr>
          </a:lstStyle>
          <a:p>
            <a:pPr lvl="0"/>
            <a:r>
              <a:rPr lang="en-US"/>
              <a:t>Click to edit “Challenge”</a:t>
            </a:r>
          </a:p>
        </p:txBody>
      </p:sp>
    </p:spTree>
    <p:extLst>
      <p:ext uri="{BB962C8B-B14F-4D97-AF65-F5344CB8AC3E}">
        <p14:creationId xmlns:p14="http://schemas.microsoft.com/office/powerpoint/2010/main" val="6386162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Project Detail - Case Study">
    <p:spTree>
      <p:nvGrpSpPr>
        <p:cNvPr id="1" name=""/>
        <p:cNvGrpSpPr/>
        <p:nvPr/>
      </p:nvGrpSpPr>
      <p:grpSpPr>
        <a:xfrm>
          <a:off x="0" y="0"/>
          <a:ext cx="0" cy="0"/>
          <a:chOff x="0" y="0"/>
          <a:chExt cx="0" cy="0"/>
        </a:xfrm>
      </p:grpSpPr>
      <p:sp>
        <p:nvSpPr>
          <p:cNvPr id="15" name="Rectangle 14"/>
          <p:cNvSpPr/>
          <p:nvPr/>
        </p:nvSpPr>
        <p:spPr>
          <a:xfrm>
            <a:off x="0" y="0"/>
            <a:ext cx="12192000" cy="2247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bg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77847" y="3995928"/>
            <a:ext cx="2814153" cy="2862072"/>
          </a:xfrm>
          <a:prstGeom prst="rect">
            <a:avLst/>
          </a:prstGeom>
        </p:spPr>
      </p:pic>
      <p:sp>
        <p:nvSpPr>
          <p:cNvPr id="2" name="Title 1"/>
          <p:cNvSpPr>
            <a:spLocks noGrp="1"/>
          </p:cNvSpPr>
          <p:nvPr>
            <p:ph type="title" hasCustomPrompt="1"/>
          </p:nvPr>
        </p:nvSpPr>
        <p:spPr>
          <a:xfrm>
            <a:off x="1871002" y="268170"/>
            <a:ext cx="8285871" cy="523220"/>
          </a:xfrm>
        </p:spPr>
        <p:txBody>
          <a:bodyPr/>
          <a:lstStyle>
            <a:lvl1pPr>
              <a:defRPr>
                <a:solidFill>
                  <a:schemeClr val="bg1"/>
                </a:solidFill>
              </a:defRPr>
            </a:lvl1pPr>
          </a:lstStyle>
          <a:p>
            <a:r>
              <a:rPr lang="en-US"/>
              <a:t>Click to edit “Case study” title</a:t>
            </a:r>
          </a:p>
        </p:txBody>
      </p:sp>
      <p:sp>
        <p:nvSpPr>
          <p:cNvPr id="6" name="Rectangle 5"/>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accent1"/>
                </a:solidFill>
              </a:rPr>
              <a:t>‹#›</a:t>
            </a:fld>
            <a:endParaRPr lang="en-US" sz="1600" b="1">
              <a:solidFill>
                <a:schemeClr val="accent1"/>
              </a:solidFill>
            </a:endParaRPr>
          </a:p>
        </p:txBody>
      </p:sp>
      <p:sp>
        <p:nvSpPr>
          <p:cNvPr id="16" name="Text Placeholder 15"/>
          <p:cNvSpPr>
            <a:spLocks noGrp="1"/>
          </p:cNvSpPr>
          <p:nvPr>
            <p:ph type="body" sz="quarter" idx="10" hasCustomPrompt="1"/>
          </p:nvPr>
        </p:nvSpPr>
        <p:spPr>
          <a:xfrm>
            <a:off x="1871003" y="972321"/>
            <a:ext cx="8285871" cy="954107"/>
          </a:xfrm>
          <a:prstGeom prst="rect">
            <a:avLst/>
          </a:prstGeom>
        </p:spPr>
        <p:txBody>
          <a:bodyPr wrap="square" lIns="91440" anchor="t" anchorCtr="0">
            <a:noAutofit/>
          </a:bodyPr>
          <a:lstStyle>
            <a:lvl1pPr marL="0" indent="0" algn="l">
              <a:buNone/>
              <a:defRPr sz="1400">
                <a:solidFill>
                  <a:schemeClr val="bg1"/>
                </a:solidFill>
              </a:defRPr>
            </a:lvl1pPr>
          </a:lstStyle>
          <a:p>
            <a:pPr lvl="0"/>
            <a:r>
              <a:rPr lang="en-US"/>
              <a:t>Click here to add text with a max height of 4 lines</a:t>
            </a:r>
          </a:p>
        </p:txBody>
      </p:sp>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7388" y="268170"/>
            <a:ext cx="1194665" cy="1627632"/>
          </a:xfrm>
          <a:prstGeom prst="rect">
            <a:avLst/>
          </a:prstGeom>
        </p:spPr>
      </p:pic>
      <p:sp>
        <p:nvSpPr>
          <p:cNvPr id="17" name="Text Placeholder 15"/>
          <p:cNvSpPr>
            <a:spLocks noGrp="1"/>
          </p:cNvSpPr>
          <p:nvPr>
            <p:ph type="body" sz="quarter" idx="11" hasCustomPrompt="1"/>
          </p:nvPr>
        </p:nvSpPr>
        <p:spPr>
          <a:xfrm>
            <a:off x="7284721" y="2869260"/>
            <a:ext cx="2872153" cy="2785952"/>
          </a:xfrm>
          <a:prstGeom prst="rect">
            <a:avLst/>
          </a:prstGeom>
        </p:spPr>
        <p:txBody>
          <a:bodyPr wrap="square" lIns="91440" anchor="t" anchorCtr="0">
            <a:noAutofit/>
          </a:bodyPr>
          <a:lstStyle>
            <a:lvl1pPr marL="0" indent="0" algn="l">
              <a:buNone/>
              <a:defRPr sz="1400">
                <a:solidFill>
                  <a:schemeClr val="accent2">
                    <a:lumMod val="75000"/>
                  </a:schemeClr>
                </a:solidFill>
              </a:defRPr>
            </a:lvl1pPr>
          </a:lstStyle>
          <a:p>
            <a:pPr lvl="0"/>
            <a:r>
              <a:rPr lang="en-US"/>
              <a:t>Click here to add text with a max height of 13 lines</a:t>
            </a:r>
          </a:p>
        </p:txBody>
      </p:sp>
      <p:sp>
        <p:nvSpPr>
          <p:cNvPr id="21" name="Text Placeholder 15"/>
          <p:cNvSpPr>
            <a:spLocks noGrp="1"/>
          </p:cNvSpPr>
          <p:nvPr>
            <p:ph type="body" sz="quarter" idx="15" hasCustomPrompt="1"/>
          </p:nvPr>
        </p:nvSpPr>
        <p:spPr>
          <a:xfrm>
            <a:off x="3889999" y="2869260"/>
            <a:ext cx="2872153" cy="2785952"/>
          </a:xfrm>
          <a:prstGeom prst="rect">
            <a:avLst/>
          </a:prstGeom>
        </p:spPr>
        <p:txBody>
          <a:bodyPr wrap="square" lIns="91440" anchor="t" anchorCtr="0">
            <a:noAutofit/>
          </a:bodyPr>
          <a:lstStyle>
            <a:lvl1pPr marL="0" indent="0" algn="l">
              <a:buNone/>
              <a:defRPr sz="1400">
                <a:solidFill>
                  <a:schemeClr val="tx2">
                    <a:lumMod val="75000"/>
                  </a:schemeClr>
                </a:solidFill>
              </a:defRPr>
            </a:lvl1pPr>
          </a:lstStyle>
          <a:p>
            <a:pPr lvl="0"/>
            <a:r>
              <a:rPr lang="en-US"/>
              <a:t>Click here to add text with a max height of 13 lines</a:t>
            </a:r>
          </a:p>
        </p:txBody>
      </p:sp>
      <p:sp>
        <p:nvSpPr>
          <p:cNvPr id="23" name="Text Placeholder 15"/>
          <p:cNvSpPr>
            <a:spLocks noGrp="1"/>
          </p:cNvSpPr>
          <p:nvPr>
            <p:ph type="body" sz="quarter" idx="17" hasCustomPrompt="1"/>
          </p:nvPr>
        </p:nvSpPr>
        <p:spPr>
          <a:xfrm>
            <a:off x="495278" y="2869260"/>
            <a:ext cx="2872153" cy="2785952"/>
          </a:xfrm>
          <a:prstGeom prst="rect">
            <a:avLst/>
          </a:prstGeom>
        </p:spPr>
        <p:txBody>
          <a:bodyPr wrap="square" lIns="91440" anchor="t" anchorCtr="0">
            <a:noAutofit/>
          </a:bodyPr>
          <a:lstStyle>
            <a:lvl1pPr marL="0" indent="0" algn="l">
              <a:buNone/>
              <a:defRPr sz="1400">
                <a:solidFill>
                  <a:schemeClr val="accent1"/>
                </a:solidFill>
              </a:defRPr>
            </a:lvl1pPr>
          </a:lstStyle>
          <a:p>
            <a:pPr lvl="0"/>
            <a:r>
              <a:rPr lang="en-US"/>
              <a:t>Click here to add text with a max height of 13 lines</a:t>
            </a:r>
          </a:p>
        </p:txBody>
      </p:sp>
      <p:sp>
        <p:nvSpPr>
          <p:cNvPr id="27" name="Text Placeholder 15"/>
          <p:cNvSpPr>
            <a:spLocks noGrp="1"/>
          </p:cNvSpPr>
          <p:nvPr>
            <p:ph type="body" sz="quarter" idx="14" hasCustomPrompt="1"/>
          </p:nvPr>
        </p:nvSpPr>
        <p:spPr>
          <a:xfrm>
            <a:off x="7284721" y="2448636"/>
            <a:ext cx="2872153" cy="307777"/>
          </a:xfrm>
          <a:prstGeom prst="rect">
            <a:avLst/>
          </a:prstGeom>
        </p:spPr>
        <p:txBody>
          <a:bodyPr wrap="square" lIns="0" anchor="ctr" anchorCtr="0">
            <a:spAutoFit/>
          </a:bodyPr>
          <a:lstStyle>
            <a:lvl1pPr marL="0" indent="0" algn="ctr">
              <a:buNone/>
              <a:defRPr sz="1400" b="1">
                <a:solidFill>
                  <a:schemeClr val="accent2">
                    <a:lumMod val="75000"/>
                  </a:schemeClr>
                </a:solidFill>
              </a:defRPr>
            </a:lvl1pPr>
          </a:lstStyle>
          <a:p>
            <a:pPr lvl="0"/>
            <a:r>
              <a:rPr lang="en-US"/>
              <a:t>Click to edit “Outcome”</a:t>
            </a:r>
          </a:p>
        </p:txBody>
      </p:sp>
      <p:sp>
        <p:nvSpPr>
          <p:cNvPr id="28" name="Text Placeholder 15"/>
          <p:cNvSpPr>
            <a:spLocks noGrp="1"/>
          </p:cNvSpPr>
          <p:nvPr>
            <p:ph type="body" sz="quarter" idx="16" hasCustomPrompt="1"/>
          </p:nvPr>
        </p:nvSpPr>
        <p:spPr>
          <a:xfrm>
            <a:off x="3889999" y="2448636"/>
            <a:ext cx="2872153" cy="307777"/>
          </a:xfrm>
          <a:prstGeom prst="rect">
            <a:avLst/>
          </a:prstGeom>
        </p:spPr>
        <p:txBody>
          <a:bodyPr wrap="square" lIns="0" anchor="ctr" anchorCtr="0">
            <a:spAutoFit/>
          </a:bodyPr>
          <a:lstStyle>
            <a:lvl1pPr marL="0" indent="0" algn="ctr">
              <a:buNone/>
              <a:defRPr sz="1400" b="1">
                <a:solidFill>
                  <a:schemeClr val="tx2">
                    <a:lumMod val="75000"/>
                  </a:schemeClr>
                </a:solidFill>
              </a:defRPr>
            </a:lvl1pPr>
          </a:lstStyle>
          <a:p>
            <a:pPr lvl="0"/>
            <a:r>
              <a:rPr lang="en-US"/>
              <a:t>Click to edit “Approach”</a:t>
            </a:r>
          </a:p>
        </p:txBody>
      </p:sp>
      <p:sp>
        <p:nvSpPr>
          <p:cNvPr id="29" name="Text Placeholder 15"/>
          <p:cNvSpPr>
            <a:spLocks noGrp="1"/>
          </p:cNvSpPr>
          <p:nvPr>
            <p:ph type="body" sz="quarter" idx="18" hasCustomPrompt="1"/>
          </p:nvPr>
        </p:nvSpPr>
        <p:spPr>
          <a:xfrm>
            <a:off x="495278" y="2448636"/>
            <a:ext cx="2872153" cy="307777"/>
          </a:xfrm>
          <a:prstGeom prst="rect">
            <a:avLst/>
          </a:prstGeom>
        </p:spPr>
        <p:txBody>
          <a:bodyPr wrap="square" lIns="0" anchor="ctr" anchorCtr="0">
            <a:spAutoFit/>
          </a:bodyPr>
          <a:lstStyle>
            <a:lvl1pPr marL="0" indent="0" algn="ctr">
              <a:buNone/>
              <a:defRPr sz="1400" b="1">
                <a:solidFill>
                  <a:schemeClr val="accent1"/>
                </a:solidFill>
              </a:defRPr>
            </a:lvl1pPr>
          </a:lstStyle>
          <a:p>
            <a:pPr lvl="0"/>
            <a:r>
              <a:rPr lang="en-US"/>
              <a:t>Click to edit “Challenge”</a:t>
            </a:r>
          </a:p>
        </p:txBody>
      </p:sp>
    </p:spTree>
    <p:extLst>
      <p:ext uri="{BB962C8B-B14F-4D97-AF65-F5344CB8AC3E}">
        <p14:creationId xmlns:p14="http://schemas.microsoft.com/office/powerpoint/2010/main" val="26380782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roject Detail - dark w/ editable icon">
    <p:spTree>
      <p:nvGrpSpPr>
        <p:cNvPr id="1" name=""/>
        <p:cNvGrpSpPr/>
        <p:nvPr/>
      </p:nvGrpSpPr>
      <p:grpSpPr>
        <a:xfrm>
          <a:off x="0" y="0"/>
          <a:ext cx="0" cy="0"/>
          <a:chOff x="0" y="0"/>
          <a:chExt cx="0" cy="0"/>
        </a:xfrm>
      </p:grpSpPr>
      <p:sp>
        <p:nvSpPr>
          <p:cNvPr id="18" name="Rectangle 17"/>
          <p:cNvSpPr/>
          <p:nvPr/>
        </p:nvSpPr>
        <p:spPr>
          <a:xfrm>
            <a:off x="0" y="0"/>
            <a:ext cx="12192000" cy="22479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bg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77847" y="3995928"/>
            <a:ext cx="2814153" cy="2862072"/>
          </a:xfrm>
          <a:prstGeom prst="rect">
            <a:avLst/>
          </a:prstGeom>
        </p:spPr>
      </p:pic>
      <p:sp>
        <p:nvSpPr>
          <p:cNvPr id="2" name="Title 1"/>
          <p:cNvSpPr>
            <a:spLocks noGrp="1"/>
          </p:cNvSpPr>
          <p:nvPr>
            <p:ph type="title" hasCustomPrompt="1"/>
          </p:nvPr>
        </p:nvSpPr>
        <p:spPr>
          <a:xfrm>
            <a:off x="1871002" y="268170"/>
            <a:ext cx="8285871" cy="523220"/>
          </a:xfrm>
        </p:spPr>
        <p:txBody>
          <a:bodyPr/>
          <a:lstStyle>
            <a:lvl1pPr>
              <a:defRPr>
                <a:solidFill>
                  <a:schemeClr val="bg1"/>
                </a:solidFill>
              </a:defRPr>
            </a:lvl1pPr>
          </a:lstStyle>
          <a:p>
            <a:r>
              <a:rPr lang="en-US"/>
              <a:t>Click to add title</a:t>
            </a:r>
          </a:p>
        </p:txBody>
      </p:sp>
      <p:sp>
        <p:nvSpPr>
          <p:cNvPr id="6" name="Rectangle 5"/>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accent1"/>
                </a:solidFill>
              </a:rPr>
              <a:t>‹#›</a:t>
            </a:fld>
            <a:endParaRPr lang="en-US" sz="1600" b="1">
              <a:solidFill>
                <a:schemeClr val="accent1"/>
              </a:solidFill>
            </a:endParaRPr>
          </a:p>
        </p:txBody>
      </p:sp>
      <p:sp>
        <p:nvSpPr>
          <p:cNvPr id="16" name="Text Placeholder 15"/>
          <p:cNvSpPr>
            <a:spLocks noGrp="1"/>
          </p:cNvSpPr>
          <p:nvPr>
            <p:ph type="body" sz="quarter" idx="10" hasCustomPrompt="1"/>
          </p:nvPr>
        </p:nvSpPr>
        <p:spPr>
          <a:xfrm>
            <a:off x="1871003" y="972321"/>
            <a:ext cx="8285871" cy="954107"/>
          </a:xfrm>
          <a:prstGeom prst="rect">
            <a:avLst/>
          </a:prstGeom>
        </p:spPr>
        <p:txBody>
          <a:bodyPr wrap="square" lIns="91440" anchor="t" anchorCtr="0">
            <a:noAutofit/>
          </a:bodyPr>
          <a:lstStyle>
            <a:lvl1pPr marL="0" indent="0" algn="l">
              <a:buNone/>
              <a:defRPr sz="1400">
                <a:solidFill>
                  <a:schemeClr val="bg1"/>
                </a:solidFill>
              </a:defRPr>
            </a:lvl1pPr>
          </a:lstStyle>
          <a:p>
            <a:pPr lvl="0"/>
            <a:r>
              <a:rPr lang="en-US"/>
              <a:t>Click here to add text with a max height of 4 lines</a:t>
            </a:r>
          </a:p>
        </p:txBody>
      </p:sp>
      <p:sp>
        <p:nvSpPr>
          <p:cNvPr id="14" name="Picture Placeholder 5"/>
          <p:cNvSpPr>
            <a:spLocks noGrp="1"/>
          </p:cNvSpPr>
          <p:nvPr>
            <p:ph type="pic" sz="quarter" idx="13" hasCustomPrompt="1"/>
          </p:nvPr>
        </p:nvSpPr>
        <p:spPr>
          <a:xfrm>
            <a:off x="128699" y="268170"/>
            <a:ext cx="1658258" cy="1658258"/>
          </a:xfrm>
          <a:prstGeom prst="ellipse">
            <a:avLst/>
          </a:prstGeom>
        </p:spPr>
        <p:txBody>
          <a:bodyPr anchor="t">
            <a:noAutofit/>
          </a:bodyPr>
          <a:lstStyle>
            <a:lvl1pPr marL="0" marR="0" indent="0" algn="l" defTabSz="342900" rtl="0" eaLnBrk="1" fontAlgn="auto" latinLnBrk="0" hangingPunct="1">
              <a:lnSpc>
                <a:spcPct val="100000"/>
              </a:lnSpc>
              <a:spcBef>
                <a:spcPts val="0"/>
              </a:spcBef>
              <a:spcAft>
                <a:spcPts val="0"/>
              </a:spcAft>
              <a:buClr>
                <a:schemeClr val="accent1"/>
              </a:buClr>
              <a:buSzPct val="92000"/>
              <a:buFont typeface="Wingdings 2" panose="05020102010507070707" pitchFamily="18" charset="2"/>
              <a:buNone/>
              <a:tabLst/>
              <a:defRPr sz="900" baseline="0">
                <a:solidFill>
                  <a:schemeClr val="bg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on the icon to add your preferred BerryDunn icon to this location – a white icon is recommended</a:t>
            </a:r>
          </a:p>
        </p:txBody>
      </p:sp>
      <p:sp>
        <p:nvSpPr>
          <p:cNvPr id="25" name="Text Placeholder 15"/>
          <p:cNvSpPr>
            <a:spLocks noGrp="1"/>
          </p:cNvSpPr>
          <p:nvPr>
            <p:ph type="body" sz="quarter" idx="11" hasCustomPrompt="1"/>
          </p:nvPr>
        </p:nvSpPr>
        <p:spPr>
          <a:xfrm>
            <a:off x="7284721" y="2869260"/>
            <a:ext cx="2872153" cy="2785952"/>
          </a:xfrm>
          <a:prstGeom prst="rect">
            <a:avLst/>
          </a:prstGeom>
        </p:spPr>
        <p:txBody>
          <a:bodyPr wrap="square" lIns="91440" anchor="t" anchorCtr="0">
            <a:noAutofit/>
          </a:bodyPr>
          <a:lstStyle>
            <a:lvl1pPr marL="0" indent="0" algn="l">
              <a:buNone/>
              <a:defRPr sz="1400">
                <a:solidFill>
                  <a:schemeClr val="accent2">
                    <a:lumMod val="75000"/>
                  </a:schemeClr>
                </a:solidFill>
              </a:defRPr>
            </a:lvl1pPr>
          </a:lstStyle>
          <a:p>
            <a:pPr lvl="0"/>
            <a:r>
              <a:rPr lang="en-US"/>
              <a:t>Click here to add text with a max height of 13 lines</a:t>
            </a:r>
          </a:p>
        </p:txBody>
      </p:sp>
      <p:sp>
        <p:nvSpPr>
          <p:cNvPr id="26" name="Text Placeholder 15"/>
          <p:cNvSpPr>
            <a:spLocks noGrp="1"/>
          </p:cNvSpPr>
          <p:nvPr>
            <p:ph type="body" sz="quarter" idx="14" hasCustomPrompt="1"/>
          </p:nvPr>
        </p:nvSpPr>
        <p:spPr>
          <a:xfrm>
            <a:off x="7284721" y="2437864"/>
            <a:ext cx="2872153" cy="329321"/>
          </a:xfrm>
          <a:prstGeom prst="rect">
            <a:avLst/>
          </a:prstGeom>
        </p:spPr>
        <p:txBody>
          <a:bodyPr wrap="square" lIns="0" anchor="ctr" anchorCtr="0">
            <a:spAutoFit/>
          </a:bodyPr>
          <a:lstStyle>
            <a:lvl1pPr marL="0" indent="0" algn="ctr">
              <a:buNone/>
              <a:defRPr sz="1400" b="1">
                <a:solidFill>
                  <a:schemeClr val="accent2">
                    <a:lumMod val="75000"/>
                  </a:schemeClr>
                </a:solidFill>
              </a:defRPr>
            </a:lvl1pPr>
          </a:lstStyle>
          <a:p>
            <a:pPr lvl="0"/>
            <a:r>
              <a:rPr lang="en-US"/>
              <a:t>Click to add title</a:t>
            </a:r>
          </a:p>
        </p:txBody>
      </p:sp>
      <p:sp>
        <p:nvSpPr>
          <p:cNvPr id="27" name="Text Placeholder 15"/>
          <p:cNvSpPr>
            <a:spLocks noGrp="1"/>
          </p:cNvSpPr>
          <p:nvPr>
            <p:ph type="body" sz="quarter" idx="15" hasCustomPrompt="1"/>
          </p:nvPr>
        </p:nvSpPr>
        <p:spPr>
          <a:xfrm>
            <a:off x="3889999" y="2869260"/>
            <a:ext cx="2872153" cy="2785952"/>
          </a:xfrm>
          <a:prstGeom prst="rect">
            <a:avLst/>
          </a:prstGeom>
        </p:spPr>
        <p:txBody>
          <a:bodyPr wrap="square" lIns="91440" anchor="t" anchorCtr="0">
            <a:noAutofit/>
          </a:bodyPr>
          <a:lstStyle>
            <a:lvl1pPr marL="0" indent="0" algn="l">
              <a:buNone/>
              <a:defRPr sz="1400">
                <a:solidFill>
                  <a:schemeClr val="tx2">
                    <a:lumMod val="75000"/>
                  </a:schemeClr>
                </a:solidFill>
              </a:defRPr>
            </a:lvl1pPr>
          </a:lstStyle>
          <a:p>
            <a:pPr lvl="0"/>
            <a:r>
              <a:rPr lang="en-US"/>
              <a:t>Click here to add text with a max height of 13 lines</a:t>
            </a:r>
          </a:p>
        </p:txBody>
      </p:sp>
      <p:sp>
        <p:nvSpPr>
          <p:cNvPr id="28" name="Text Placeholder 15"/>
          <p:cNvSpPr>
            <a:spLocks noGrp="1"/>
          </p:cNvSpPr>
          <p:nvPr>
            <p:ph type="body" sz="quarter" idx="16" hasCustomPrompt="1"/>
          </p:nvPr>
        </p:nvSpPr>
        <p:spPr>
          <a:xfrm>
            <a:off x="3889999" y="2448636"/>
            <a:ext cx="2872153" cy="307777"/>
          </a:xfrm>
          <a:prstGeom prst="rect">
            <a:avLst/>
          </a:prstGeom>
        </p:spPr>
        <p:txBody>
          <a:bodyPr wrap="square" lIns="0" anchor="ctr" anchorCtr="0">
            <a:spAutoFit/>
          </a:bodyPr>
          <a:lstStyle>
            <a:lvl1pPr marL="0" indent="0" algn="ctr">
              <a:buNone/>
              <a:defRPr sz="1400" b="1">
                <a:solidFill>
                  <a:schemeClr val="tx2">
                    <a:lumMod val="75000"/>
                  </a:schemeClr>
                </a:solidFill>
              </a:defRPr>
            </a:lvl1pPr>
          </a:lstStyle>
          <a:p>
            <a:pPr lvl="0"/>
            <a:r>
              <a:rPr lang="en-US"/>
              <a:t>Click to add title</a:t>
            </a:r>
          </a:p>
        </p:txBody>
      </p:sp>
      <p:sp>
        <p:nvSpPr>
          <p:cNvPr id="29" name="Text Placeholder 15"/>
          <p:cNvSpPr>
            <a:spLocks noGrp="1"/>
          </p:cNvSpPr>
          <p:nvPr>
            <p:ph type="body" sz="quarter" idx="17" hasCustomPrompt="1"/>
          </p:nvPr>
        </p:nvSpPr>
        <p:spPr>
          <a:xfrm>
            <a:off x="495278" y="2869260"/>
            <a:ext cx="2872153" cy="2785952"/>
          </a:xfrm>
          <a:prstGeom prst="rect">
            <a:avLst/>
          </a:prstGeom>
        </p:spPr>
        <p:txBody>
          <a:bodyPr wrap="square" lIns="91440" anchor="t" anchorCtr="0">
            <a:noAutofit/>
          </a:bodyPr>
          <a:lstStyle>
            <a:lvl1pPr marL="0" indent="0" algn="l">
              <a:buNone/>
              <a:defRPr sz="1400">
                <a:solidFill>
                  <a:schemeClr val="accent1"/>
                </a:solidFill>
              </a:defRPr>
            </a:lvl1pPr>
          </a:lstStyle>
          <a:p>
            <a:pPr lvl="0"/>
            <a:r>
              <a:rPr lang="en-US"/>
              <a:t>Click here to add text with a max height of 13 lines</a:t>
            </a:r>
          </a:p>
        </p:txBody>
      </p:sp>
      <p:sp>
        <p:nvSpPr>
          <p:cNvPr id="30" name="Text Placeholder 15"/>
          <p:cNvSpPr>
            <a:spLocks noGrp="1"/>
          </p:cNvSpPr>
          <p:nvPr>
            <p:ph type="body" sz="quarter" idx="18" hasCustomPrompt="1"/>
          </p:nvPr>
        </p:nvSpPr>
        <p:spPr>
          <a:xfrm>
            <a:off x="495278" y="2448636"/>
            <a:ext cx="2872153" cy="307777"/>
          </a:xfrm>
          <a:prstGeom prst="rect">
            <a:avLst/>
          </a:prstGeom>
        </p:spPr>
        <p:txBody>
          <a:bodyPr wrap="square" lIns="0" anchor="ctr" anchorCtr="0">
            <a:spAutoFit/>
          </a:bodyPr>
          <a:lstStyle>
            <a:lvl1pPr marL="0" indent="0" algn="ctr">
              <a:buNone/>
              <a:defRPr sz="1400" b="1" baseline="0">
                <a:solidFill>
                  <a:schemeClr val="accent1"/>
                </a:solidFill>
              </a:defRPr>
            </a:lvl1pPr>
          </a:lstStyle>
          <a:p>
            <a:pPr lvl="0"/>
            <a:r>
              <a:rPr lang="en-US"/>
              <a:t>Click to add title</a:t>
            </a:r>
          </a:p>
        </p:txBody>
      </p:sp>
    </p:spTree>
    <p:extLst>
      <p:ext uri="{BB962C8B-B14F-4D97-AF65-F5344CB8AC3E}">
        <p14:creationId xmlns:p14="http://schemas.microsoft.com/office/powerpoint/2010/main" val="36174306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roject Detail - dark w/ editable icon - no corner image">
    <p:spTree>
      <p:nvGrpSpPr>
        <p:cNvPr id="1" name=""/>
        <p:cNvGrpSpPr/>
        <p:nvPr/>
      </p:nvGrpSpPr>
      <p:grpSpPr>
        <a:xfrm>
          <a:off x="0" y="0"/>
          <a:ext cx="0" cy="0"/>
          <a:chOff x="0" y="0"/>
          <a:chExt cx="0" cy="0"/>
        </a:xfrm>
      </p:grpSpPr>
      <p:sp>
        <p:nvSpPr>
          <p:cNvPr id="18" name="Rectangle 17"/>
          <p:cNvSpPr/>
          <p:nvPr/>
        </p:nvSpPr>
        <p:spPr>
          <a:xfrm>
            <a:off x="0" y="0"/>
            <a:ext cx="12192000" cy="22479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bg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hasCustomPrompt="1"/>
          </p:nvPr>
        </p:nvSpPr>
        <p:spPr>
          <a:xfrm>
            <a:off x="1871002" y="268170"/>
            <a:ext cx="8285871" cy="523220"/>
          </a:xfrm>
        </p:spPr>
        <p:txBody>
          <a:bodyPr/>
          <a:lstStyle>
            <a:lvl1pPr>
              <a:defRPr>
                <a:solidFill>
                  <a:schemeClr val="bg1"/>
                </a:solidFill>
              </a:defRPr>
            </a:lvl1pPr>
          </a:lstStyle>
          <a:p>
            <a:r>
              <a:rPr lang="en-US"/>
              <a:t>Click to add title</a:t>
            </a:r>
          </a:p>
        </p:txBody>
      </p:sp>
      <p:sp>
        <p:nvSpPr>
          <p:cNvPr id="16" name="Text Placeholder 15"/>
          <p:cNvSpPr>
            <a:spLocks noGrp="1"/>
          </p:cNvSpPr>
          <p:nvPr>
            <p:ph type="body" sz="quarter" idx="10" hasCustomPrompt="1"/>
          </p:nvPr>
        </p:nvSpPr>
        <p:spPr>
          <a:xfrm>
            <a:off x="1871003" y="972321"/>
            <a:ext cx="8285871" cy="954107"/>
          </a:xfrm>
          <a:prstGeom prst="rect">
            <a:avLst/>
          </a:prstGeom>
        </p:spPr>
        <p:txBody>
          <a:bodyPr wrap="square" lIns="91440" anchor="t" anchorCtr="0">
            <a:noAutofit/>
          </a:bodyPr>
          <a:lstStyle>
            <a:lvl1pPr marL="0" indent="0" algn="l">
              <a:buNone/>
              <a:defRPr sz="1400">
                <a:solidFill>
                  <a:schemeClr val="bg1"/>
                </a:solidFill>
              </a:defRPr>
            </a:lvl1pPr>
          </a:lstStyle>
          <a:p>
            <a:pPr lvl="0"/>
            <a:r>
              <a:rPr lang="en-US"/>
              <a:t>Click here to add text with a max height of 4 lines</a:t>
            </a:r>
          </a:p>
        </p:txBody>
      </p:sp>
      <p:sp>
        <p:nvSpPr>
          <p:cNvPr id="14" name="Picture Placeholder 5"/>
          <p:cNvSpPr>
            <a:spLocks noGrp="1"/>
          </p:cNvSpPr>
          <p:nvPr>
            <p:ph type="pic" sz="quarter" idx="13" hasCustomPrompt="1"/>
          </p:nvPr>
        </p:nvSpPr>
        <p:spPr>
          <a:xfrm>
            <a:off x="128699" y="268170"/>
            <a:ext cx="1658258" cy="1658258"/>
          </a:xfrm>
          <a:prstGeom prst="ellipse">
            <a:avLst/>
          </a:prstGeom>
        </p:spPr>
        <p:txBody>
          <a:bodyPr anchor="t">
            <a:noAutofit/>
          </a:bodyPr>
          <a:lstStyle>
            <a:lvl1pPr marL="0" marR="0" indent="0" algn="l" defTabSz="342900" rtl="0" eaLnBrk="1" fontAlgn="auto" latinLnBrk="0" hangingPunct="1">
              <a:lnSpc>
                <a:spcPct val="100000"/>
              </a:lnSpc>
              <a:spcBef>
                <a:spcPts val="0"/>
              </a:spcBef>
              <a:spcAft>
                <a:spcPts val="0"/>
              </a:spcAft>
              <a:buClr>
                <a:schemeClr val="accent1"/>
              </a:buClr>
              <a:buSzPct val="92000"/>
              <a:buFont typeface="Wingdings 2" panose="05020102010507070707" pitchFamily="18" charset="2"/>
              <a:buNone/>
              <a:tabLst/>
              <a:defRPr sz="900" baseline="0">
                <a:solidFill>
                  <a:schemeClr val="bg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on the icon to add your preferred BerryDunn icon to this location – a white icon is recommended</a:t>
            </a:r>
          </a:p>
        </p:txBody>
      </p:sp>
      <p:sp>
        <p:nvSpPr>
          <p:cNvPr id="25" name="Text Placeholder 15"/>
          <p:cNvSpPr>
            <a:spLocks noGrp="1"/>
          </p:cNvSpPr>
          <p:nvPr>
            <p:ph type="body" sz="quarter" idx="11" hasCustomPrompt="1"/>
          </p:nvPr>
        </p:nvSpPr>
        <p:spPr>
          <a:xfrm>
            <a:off x="8040095" y="3165484"/>
            <a:ext cx="2872153" cy="2785952"/>
          </a:xfrm>
          <a:prstGeom prst="rect">
            <a:avLst/>
          </a:prstGeom>
        </p:spPr>
        <p:txBody>
          <a:bodyPr wrap="square" lIns="91440" anchor="t" anchorCtr="0">
            <a:noAutofit/>
          </a:bodyPr>
          <a:lstStyle>
            <a:lvl1pPr marL="0" indent="0" algn="l">
              <a:buNone/>
              <a:defRPr sz="1400">
                <a:solidFill>
                  <a:schemeClr val="accent2">
                    <a:lumMod val="75000"/>
                  </a:schemeClr>
                </a:solidFill>
              </a:defRPr>
            </a:lvl1pPr>
          </a:lstStyle>
          <a:p>
            <a:pPr lvl="0"/>
            <a:r>
              <a:rPr lang="en-US"/>
              <a:t>Click here to add text with a max height of 13 lines</a:t>
            </a:r>
          </a:p>
        </p:txBody>
      </p:sp>
      <p:sp>
        <p:nvSpPr>
          <p:cNvPr id="26" name="Text Placeholder 15"/>
          <p:cNvSpPr>
            <a:spLocks noGrp="1"/>
          </p:cNvSpPr>
          <p:nvPr>
            <p:ph type="body" sz="quarter" idx="14" hasCustomPrompt="1"/>
          </p:nvPr>
        </p:nvSpPr>
        <p:spPr>
          <a:xfrm>
            <a:off x="8040095" y="2734088"/>
            <a:ext cx="2872153" cy="329321"/>
          </a:xfrm>
          <a:prstGeom prst="rect">
            <a:avLst/>
          </a:prstGeom>
        </p:spPr>
        <p:txBody>
          <a:bodyPr wrap="square" lIns="0" anchor="ctr" anchorCtr="0">
            <a:spAutoFit/>
          </a:bodyPr>
          <a:lstStyle>
            <a:lvl1pPr marL="0" indent="0" algn="ctr">
              <a:buNone/>
              <a:defRPr sz="1400" b="1">
                <a:solidFill>
                  <a:schemeClr val="accent2">
                    <a:lumMod val="75000"/>
                  </a:schemeClr>
                </a:solidFill>
              </a:defRPr>
            </a:lvl1pPr>
          </a:lstStyle>
          <a:p>
            <a:pPr lvl="0"/>
            <a:r>
              <a:rPr lang="en-US"/>
              <a:t>Click to add title</a:t>
            </a:r>
          </a:p>
        </p:txBody>
      </p:sp>
      <p:sp>
        <p:nvSpPr>
          <p:cNvPr id="27" name="Text Placeholder 15"/>
          <p:cNvSpPr>
            <a:spLocks noGrp="1"/>
          </p:cNvSpPr>
          <p:nvPr>
            <p:ph type="body" sz="quarter" idx="15" hasCustomPrompt="1"/>
          </p:nvPr>
        </p:nvSpPr>
        <p:spPr>
          <a:xfrm>
            <a:off x="4645373" y="3165484"/>
            <a:ext cx="2872153" cy="2785952"/>
          </a:xfrm>
          <a:prstGeom prst="rect">
            <a:avLst/>
          </a:prstGeom>
        </p:spPr>
        <p:txBody>
          <a:bodyPr wrap="square" lIns="91440" anchor="t" anchorCtr="0">
            <a:noAutofit/>
          </a:bodyPr>
          <a:lstStyle>
            <a:lvl1pPr marL="0" indent="0" algn="l">
              <a:buNone/>
              <a:defRPr sz="1400">
                <a:solidFill>
                  <a:schemeClr val="tx2">
                    <a:lumMod val="75000"/>
                  </a:schemeClr>
                </a:solidFill>
              </a:defRPr>
            </a:lvl1pPr>
          </a:lstStyle>
          <a:p>
            <a:pPr lvl="0"/>
            <a:r>
              <a:rPr lang="en-US"/>
              <a:t>Click here to add text with a max height of 13 lines</a:t>
            </a:r>
          </a:p>
        </p:txBody>
      </p:sp>
      <p:sp>
        <p:nvSpPr>
          <p:cNvPr id="28" name="Text Placeholder 15"/>
          <p:cNvSpPr>
            <a:spLocks noGrp="1"/>
          </p:cNvSpPr>
          <p:nvPr>
            <p:ph type="body" sz="quarter" idx="16" hasCustomPrompt="1"/>
          </p:nvPr>
        </p:nvSpPr>
        <p:spPr>
          <a:xfrm>
            <a:off x="4645373" y="2744860"/>
            <a:ext cx="2872153" cy="307777"/>
          </a:xfrm>
          <a:prstGeom prst="rect">
            <a:avLst/>
          </a:prstGeom>
        </p:spPr>
        <p:txBody>
          <a:bodyPr wrap="square" lIns="0" anchor="ctr" anchorCtr="0">
            <a:spAutoFit/>
          </a:bodyPr>
          <a:lstStyle>
            <a:lvl1pPr marL="0" indent="0" algn="ctr">
              <a:buNone/>
              <a:defRPr sz="1400" b="1">
                <a:solidFill>
                  <a:schemeClr val="tx2">
                    <a:lumMod val="75000"/>
                  </a:schemeClr>
                </a:solidFill>
              </a:defRPr>
            </a:lvl1pPr>
          </a:lstStyle>
          <a:p>
            <a:pPr lvl="0"/>
            <a:r>
              <a:rPr lang="en-US"/>
              <a:t>Click to add title</a:t>
            </a:r>
          </a:p>
        </p:txBody>
      </p:sp>
      <p:sp>
        <p:nvSpPr>
          <p:cNvPr id="29" name="Text Placeholder 15"/>
          <p:cNvSpPr>
            <a:spLocks noGrp="1"/>
          </p:cNvSpPr>
          <p:nvPr>
            <p:ph type="body" sz="quarter" idx="17" hasCustomPrompt="1"/>
          </p:nvPr>
        </p:nvSpPr>
        <p:spPr>
          <a:xfrm>
            <a:off x="1250652" y="3165484"/>
            <a:ext cx="2872153" cy="2785952"/>
          </a:xfrm>
          <a:prstGeom prst="rect">
            <a:avLst/>
          </a:prstGeom>
        </p:spPr>
        <p:txBody>
          <a:bodyPr wrap="square" lIns="91440" anchor="t" anchorCtr="0">
            <a:noAutofit/>
          </a:bodyPr>
          <a:lstStyle>
            <a:lvl1pPr marL="0" indent="0" algn="l">
              <a:buNone/>
              <a:defRPr sz="1400">
                <a:solidFill>
                  <a:schemeClr val="accent1"/>
                </a:solidFill>
              </a:defRPr>
            </a:lvl1pPr>
          </a:lstStyle>
          <a:p>
            <a:pPr lvl="0"/>
            <a:r>
              <a:rPr lang="en-US"/>
              <a:t>Click here to add text with a max height of 13 lines</a:t>
            </a:r>
          </a:p>
        </p:txBody>
      </p:sp>
      <p:sp>
        <p:nvSpPr>
          <p:cNvPr id="30" name="Text Placeholder 15"/>
          <p:cNvSpPr>
            <a:spLocks noGrp="1"/>
          </p:cNvSpPr>
          <p:nvPr>
            <p:ph type="body" sz="quarter" idx="18" hasCustomPrompt="1"/>
          </p:nvPr>
        </p:nvSpPr>
        <p:spPr>
          <a:xfrm>
            <a:off x="1250652" y="2744860"/>
            <a:ext cx="2872153" cy="307777"/>
          </a:xfrm>
          <a:prstGeom prst="rect">
            <a:avLst/>
          </a:prstGeom>
        </p:spPr>
        <p:txBody>
          <a:bodyPr wrap="square" lIns="0" anchor="ctr" anchorCtr="0">
            <a:spAutoFit/>
          </a:bodyPr>
          <a:lstStyle>
            <a:lvl1pPr marL="0" indent="0" algn="ctr">
              <a:buNone/>
              <a:defRPr sz="1400" b="1" baseline="0">
                <a:solidFill>
                  <a:schemeClr val="accent1"/>
                </a:solidFill>
              </a:defRPr>
            </a:lvl1pPr>
          </a:lstStyle>
          <a:p>
            <a:pPr lvl="0"/>
            <a:r>
              <a:rPr lang="en-US"/>
              <a:t>Click to add title</a:t>
            </a:r>
          </a:p>
        </p:txBody>
      </p:sp>
    </p:spTree>
    <p:extLst>
      <p:ext uri="{BB962C8B-B14F-4D97-AF65-F5344CB8AC3E}">
        <p14:creationId xmlns:p14="http://schemas.microsoft.com/office/powerpoint/2010/main" val="38958153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hort Testimon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reeform 5"/>
          <p:cNvSpPr>
            <a:spLocks noEditPoints="1"/>
          </p:cNvSpPr>
          <p:nvPr/>
        </p:nvSpPr>
        <p:spPr bwMode="auto">
          <a:xfrm>
            <a:off x="10026715" y="844350"/>
            <a:ext cx="1358770" cy="1089787"/>
          </a:xfrm>
          <a:custGeom>
            <a:avLst/>
            <a:gdLst>
              <a:gd name="T0" fmla="*/ 721 w 1403"/>
              <a:gd name="T1" fmla="*/ 993 h 1125"/>
              <a:gd name="T2" fmla="*/ 1102 w 1403"/>
              <a:gd name="T3" fmla="*/ 579 h 1125"/>
              <a:gd name="T4" fmla="*/ 1051 w 1403"/>
              <a:gd name="T5" fmla="*/ 586 h 1125"/>
              <a:gd name="T6" fmla="*/ 806 w 1403"/>
              <a:gd name="T7" fmla="*/ 304 h 1125"/>
              <a:gd name="T8" fmla="*/ 1095 w 1403"/>
              <a:gd name="T9" fmla="*/ 0 h 1125"/>
              <a:gd name="T10" fmla="*/ 1403 w 1403"/>
              <a:gd name="T11" fmla="*/ 359 h 1125"/>
              <a:gd name="T12" fmla="*/ 817 w 1403"/>
              <a:gd name="T13" fmla="*/ 1125 h 1125"/>
              <a:gd name="T14" fmla="*/ 721 w 1403"/>
              <a:gd name="T15" fmla="*/ 993 h 1125"/>
              <a:gd name="T16" fmla="*/ 0 w 1403"/>
              <a:gd name="T17" fmla="*/ 978 h 1125"/>
              <a:gd name="T18" fmla="*/ 366 w 1403"/>
              <a:gd name="T19" fmla="*/ 579 h 1125"/>
              <a:gd name="T20" fmla="*/ 315 w 1403"/>
              <a:gd name="T21" fmla="*/ 586 h 1125"/>
              <a:gd name="T22" fmla="*/ 77 w 1403"/>
              <a:gd name="T23" fmla="*/ 312 h 1125"/>
              <a:gd name="T24" fmla="*/ 362 w 1403"/>
              <a:gd name="T25" fmla="*/ 19 h 1125"/>
              <a:gd name="T26" fmla="*/ 659 w 1403"/>
              <a:gd name="T27" fmla="*/ 367 h 1125"/>
              <a:gd name="T28" fmla="*/ 91 w 1403"/>
              <a:gd name="T29" fmla="*/ 1107 h 1125"/>
              <a:gd name="T30" fmla="*/ 0 w 1403"/>
              <a:gd name="T31" fmla="*/ 978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3" h="1125">
                <a:moveTo>
                  <a:pt x="721" y="993"/>
                </a:moveTo>
                <a:cubicBezTo>
                  <a:pt x="919" y="843"/>
                  <a:pt x="982" y="770"/>
                  <a:pt x="1102" y="579"/>
                </a:cubicBezTo>
                <a:cubicBezTo>
                  <a:pt x="1073" y="586"/>
                  <a:pt x="1066" y="586"/>
                  <a:pt x="1051" y="586"/>
                </a:cubicBezTo>
                <a:cubicBezTo>
                  <a:pt x="956" y="586"/>
                  <a:pt x="806" y="491"/>
                  <a:pt x="806" y="304"/>
                </a:cubicBezTo>
                <a:cubicBezTo>
                  <a:pt x="806" y="151"/>
                  <a:pt x="923" y="0"/>
                  <a:pt x="1095" y="0"/>
                </a:cubicBezTo>
                <a:cubicBezTo>
                  <a:pt x="1231" y="0"/>
                  <a:pt x="1403" y="99"/>
                  <a:pt x="1403" y="359"/>
                </a:cubicBezTo>
                <a:cubicBezTo>
                  <a:pt x="1403" y="557"/>
                  <a:pt x="1260" y="865"/>
                  <a:pt x="817" y="1125"/>
                </a:cubicBezTo>
                <a:lnTo>
                  <a:pt x="721" y="993"/>
                </a:lnTo>
                <a:close/>
                <a:moveTo>
                  <a:pt x="0" y="978"/>
                </a:moveTo>
                <a:cubicBezTo>
                  <a:pt x="205" y="817"/>
                  <a:pt x="249" y="759"/>
                  <a:pt x="366" y="579"/>
                </a:cubicBezTo>
                <a:cubicBezTo>
                  <a:pt x="340" y="586"/>
                  <a:pt x="330" y="586"/>
                  <a:pt x="315" y="586"/>
                </a:cubicBezTo>
                <a:cubicBezTo>
                  <a:pt x="223" y="586"/>
                  <a:pt x="77" y="495"/>
                  <a:pt x="77" y="312"/>
                </a:cubicBezTo>
                <a:cubicBezTo>
                  <a:pt x="77" y="165"/>
                  <a:pt x="190" y="19"/>
                  <a:pt x="362" y="19"/>
                </a:cubicBezTo>
                <a:cubicBezTo>
                  <a:pt x="498" y="19"/>
                  <a:pt x="659" y="118"/>
                  <a:pt x="659" y="367"/>
                </a:cubicBezTo>
                <a:cubicBezTo>
                  <a:pt x="659" y="535"/>
                  <a:pt x="546" y="839"/>
                  <a:pt x="91" y="1107"/>
                </a:cubicBezTo>
                <a:lnTo>
                  <a:pt x="0" y="97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 Placeholder 15"/>
          <p:cNvSpPr>
            <a:spLocks noGrp="1"/>
          </p:cNvSpPr>
          <p:nvPr>
            <p:ph type="body" sz="quarter" idx="17" hasCustomPrompt="1"/>
          </p:nvPr>
        </p:nvSpPr>
        <p:spPr>
          <a:xfrm>
            <a:off x="2863969" y="2110850"/>
            <a:ext cx="6895381" cy="2449648"/>
          </a:xfrm>
          <a:prstGeom prst="rect">
            <a:avLst/>
          </a:prstGeom>
        </p:spPr>
        <p:txBody>
          <a:bodyPr wrap="square" lIns="91440" anchor="t" anchorCtr="0">
            <a:noAutofit/>
          </a:bodyPr>
          <a:lstStyle>
            <a:lvl1pPr marL="0" indent="0" algn="l">
              <a:buNone/>
              <a:defRPr sz="3600" b="1" i="0">
                <a:solidFill>
                  <a:schemeClr val="tx2"/>
                </a:solidFill>
              </a:defRPr>
            </a:lvl1pPr>
          </a:lstStyle>
          <a:p>
            <a:pPr lvl="0"/>
            <a:r>
              <a:rPr lang="en-US"/>
              <a:t>Click here to add a quote with a max height of 4 lines</a:t>
            </a:r>
          </a:p>
        </p:txBody>
      </p:sp>
      <p:sp>
        <p:nvSpPr>
          <p:cNvPr id="7" name="Text Placeholder 15"/>
          <p:cNvSpPr>
            <a:spLocks noGrp="1"/>
          </p:cNvSpPr>
          <p:nvPr>
            <p:ph type="body" sz="quarter" idx="18" hasCustomPrompt="1"/>
          </p:nvPr>
        </p:nvSpPr>
        <p:spPr>
          <a:xfrm>
            <a:off x="2854443" y="4686553"/>
            <a:ext cx="6895381" cy="496144"/>
          </a:xfrm>
          <a:prstGeom prst="rect">
            <a:avLst/>
          </a:prstGeom>
        </p:spPr>
        <p:txBody>
          <a:bodyPr wrap="square" lIns="91440" anchor="t" anchorCtr="0">
            <a:noAutofit/>
          </a:bodyPr>
          <a:lstStyle>
            <a:lvl1pPr marL="0" indent="0" algn="r">
              <a:buNone/>
              <a:defRPr sz="1600" b="0" i="0">
                <a:solidFill>
                  <a:schemeClr val="accent1"/>
                </a:solidFill>
              </a:defRPr>
            </a:lvl1pPr>
          </a:lstStyle>
          <a:p>
            <a:pPr lvl="0"/>
            <a:r>
              <a:rPr lang="en-US"/>
              <a:t>Click here to add Source’s Name</a:t>
            </a:r>
          </a:p>
        </p:txBody>
      </p:sp>
    </p:spTree>
    <p:extLst>
      <p:ext uri="{BB962C8B-B14F-4D97-AF65-F5344CB8AC3E}">
        <p14:creationId xmlns:p14="http://schemas.microsoft.com/office/powerpoint/2010/main" val="2095782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Long Testimon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reeform 5"/>
          <p:cNvSpPr>
            <a:spLocks noEditPoints="1"/>
          </p:cNvSpPr>
          <p:nvPr/>
        </p:nvSpPr>
        <p:spPr bwMode="auto">
          <a:xfrm>
            <a:off x="2191908" y="2419341"/>
            <a:ext cx="1358770" cy="1089787"/>
          </a:xfrm>
          <a:custGeom>
            <a:avLst/>
            <a:gdLst>
              <a:gd name="T0" fmla="*/ 721 w 1403"/>
              <a:gd name="T1" fmla="*/ 993 h 1125"/>
              <a:gd name="T2" fmla="*/ 1102 w 1403"/>
              <a:gd name="T3" fmla="*/ 579 h 1125"/>
              <a:gd name="T4" fmla="*/ 1051 w 1403"/>
              <a:gd name="T5" fmla="*/ 586 h 1125"/>
              <a:gd name="T6" fmla="*/ 806 w 1403"/>
              <a:gd name="T7" fmla="*/ 304 h 1125"/>
              <a:gd name="T8" fmla="*/ 1095 w 1403"/>
              <a:gd name="T9" fmla="*/ 0 h 1125"/>
              <a:gd name="T10" fmla="*/ 1403 w 1403"/>
              <a:gd name="T11" fmla="*/ 359 h 1125"/>
              <a:gd name="T12" fmla="*/ 817 w 1403"/>
              <a:gd name="T13" fmla="*/ 1125 h 1125"/>
              <a:gd name="T14" fmla="*/ 721 w 1403"/>
              <a:gd name="T15" fmla="*/ 993 h 1125"/>
              <a:gd name="T16" fmla="*/ 0 w 1403"/>
              <a:gd name="T17" fmla="*/ 978 h 1125"/>
              <a:gd name="T18" fmla="*/ 366 w 1403"/>
              <a:gd name="T19" fmla="*/ 579 h 1125"/>
              <a:gd name="T20" fmla="*/ 315 w 1403"/>
              <a:gd name="T21" fmla="*/ 586 h 1125"/>
              <a:gd name="T22" fmla="*/ 77 w 1403"/>
              <a:gd name="T23" fmla="*/ 312 h 1125"/>
              <a:gd name="T24" fmla="*/ 362 w 1403"/>
              <a:gd name="T25" fmla="*/ 19 h 1125"/>
              <a:gd name="T26" fmla="*/ 659 w 1403"/>
              <a:gd name="T27" fmla="*/ 367 h 1125"/>
              <a:gd name="T28" fmla="*/ 91 w 1403"/>
              <a:gd name="T29" fmla="*/ 1107 h 1125"/>
              <a:gd name="T30" fmla="*/ 0 w 1403"/>
              <a:gd name="T31" fmla="*/ 978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3" h="1125">
                <a:moveTo>
                  <a:pt x="721" y="993"/>
                </a:moveTo>
                <a:cubicBezTo>
                  <a:pt x="919" y="843"/>
                  <a:pt x="982" y="770"/>
                  <a:pt x="1102" y="579"/>
                </a:cubicBezTo>
                <a:cubicBezTo>
                  <a:pt x="1073" y="586"/>
                  <a:pt x="1066" y="586"/>
                  <a:pt x="1051" y="586"/>
                </a:cubicBezTo>
                <a:cubicBezTo>
                  <a:pt x="956" y="586"/>
                  <a:pt x="806" y="491"/>
                  <a:pt x="806" y="304"/>
                </a:cubicBezTo>
                <a:cubicBezTo>
                  <a:pt x="806" y="151"/>
                  <a:pt x="923" y="0"/>
                  <a:pt x="1095" y="0"/>
                </a:cubicBezTo>
                <a:cubicBezTo>
                  <a:pt x="1231" y="0"/>
                  <a:pt x="1403" y="99"/>
                  <a:pt x="1403" y="359"/>
                </a:cubicBezTo>
                <a:cubicBezTo>
                  <a:pt x="1403" y="557"/>
                  <a:pt x="1260" y="865"/>
                  <a:pt x="817" y="1125"/>
                </a:cubicBezTo>
                <a:lnTo>
                  <a:pt x="721" y="993"/>
                </a:lnTo>
                <a:close/>
                <a:moveTo>
                  <a:pt x="0" y="978"/>
                </a:moveTo>
                <a:cubicBezTo>
                  <a:pt x="205" y="817"/>
                  <a:pt x="249" y="759"/>
                  <a:pt x="366" y="579"/>
                </a:cubicBezTo>
                <a:cubicBezTo>
                  <a:pt x="340" y="586"/>
                  <a:pt x="330" y="586"/>
                  <a:pt x="315" y="586"/>
                </a:cubicBezTo>
                <a:cubicBezTo>
                  <a:pt x="223" y="586"/>
                  <a:pt x="77" y="495"/>
                  <a:pt x="77" y="312"/>
                </a:cubicBezTo>
                <a:cubicBezTo>
                  <a:pt x="77" y="165"/>
                  <a:pt x="190" y="19"/>
                  <a:pt x="362" y="19"/>
                </a:cubicBezTo>
                <a:cubicBezTo>
                  <a:pt x="498" y="19"/>
                  <a:pt x="659" y="118"/>
                  <a:pt x="659" y="367"/>
                </a:cubicBezTo>
                <a:cubicBezTo>
                  <a:pt x="659" y="535"/>
                  <a:pt x="546" y="839"/>
                  <a:pt x="91" y="1107"/>
                </a:cubicBezTo>
                <a:lnTo>
                  <a:pt x="0" y="97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5" name="Straight Connector 4"/>
          <p:cNvCxnSpPr/>
          <p:nvPr/>
        </p:nvCxnSpPr>
        <p:spPr>
          <a:xfrm>
            <a:off x="3955590" y="2419341"/>
            <a:ext cx="0" cy="2152659"/>
          </a:xfrm>
          <a:prstGeom prst="line">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15"/>
          <p:cNvSpPr>
            <a:spLocks noGrp="1"/>
          </p:cNvSpPr>
          <p:nvPr>
            <p:ph type="body" sz="quarter" idx="17" hasCustomPrompt="1"/>
          </p:nvPr>
        </p:nvSpPr>
        <p:spPr>
          <a:xfrm>
            <a:off x="4238625" y="2300377"/>
            <a:ext cx="6895381" cy="2271624"/>
          </a:xfrm>
          <a:prstGeom prst="rect">
            <a:avLst/>
          </a:prstGeom>
        </p:spPr>
        <p:txBody>
          <a:bodyPr wrap="square" lIns="91440" anchor="t" anchorCtr="0">
            <a:noAutofit/>
          </a:bodyPr>
          <a:lstStyle>
            <a:lvl1pPr marL="0" indent="0" algn="l">
              <a:buNone/>
              <a:defRPr sz="2000" b="0" i="0">
                <a:solidFill>
                  <a:schemeClr val="tx2"/>
                </a:solidFill>
              </a:defRPr>
            </a:lvl1pPr>
          </a:lstStyle>
          <a:p>
            <a:pPr lvl="0"/>
            <a:r>
              <a:rPr lang="en-US"/>
              <a:t>Click here to add a quote with a max height of 7 lines</a:t>
            </a:r>
          </a:p>
        </p:txBody>
      </p:sp>
      <p:sp>
        <p:nvSpPr>
          <p:cNvPr id="9" name="Text Placeholder 15"/>
          <p:cNvSpPr>
            <a:spLocks noGrp="1"/>
          </p:cNvSpPr>
          <p:nvPr>
            <p:ph type="body" sz="quarter" idx="18" hasCustomPrompt="1"/>
          </p:nvPr>
        </p:nvSpPr>
        <p:spPr>
          <a:xfrm>
            <a:off x="4238625" y="4860007"/>
            <a:ext cx="6895381" cy="496144"/>
          </a:xfrm>
          <a:prstGeom prst="rect">
            <a:avLst/>
          </a:prstGeom>
        </p:spPr>
        <p:txBody>
          <a:bodyPr wrap="square" lIns="91440" anchor="t" anchorCtr="0">
            <a:noAutofit/>
          </a:bodyPr>
          <a:lstStyle>
            <a:lvl1pPr marL="0" indent="0" algn="r">
              <a:buNone/>
              <a:defRPr sz="1600" b="0" i="0">
                <a:solidFill>
                  <a:schemeClr val="accent1"/>
                </a:solidFill>
              </a:defRPr>
            </a:lvl1pPr>
          </a:lstStyle>
          <a:p>
            <a:pPr lvl="0"/>
            <a:r>
              <a:rPr lang="en-US"/>
              <a:t>Click here to add Source’s Name</a:t>
            </a:r>
          </a:p>
        </p:txBody>
      </p:sp>
    </p:spTree>
    <p:extLst>
      <p:ext uri="{BB962C8B-B14F-4D97-AF65-F5344CB8AC3E}">
        <p14:creationId xmlns:p14="http://schemas.microsoft.com/office/powerpoint/2010/main" val="40224586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hort Blue Testimonial w/ Image">
    <p:bg>
      <p:bgPr>
        <a:solidFill>
          <a:schemeClr val="bg1"/>
        </a:solidFill>
        <a:effectLst/>
      </p:bgPr>
    </p:bg>
    <p:spTree>
      <p:nvGrpSpPr>
        <p:cNvPr id="1" name=""/>
        <p:cNvGrpSpPr/>
        <p:nvPr/>
      </p:nvGrpSpPr>
      <p:grpSpPr>
        <a:xfrm>
          <a:off x="0" y="0"/>
          <a:ext cx="0" cy="0"/>
          <a:chOff x="0" y="0"/>
          <a:chExt cx="0" cy="0"/>
        </a:xfrm>
      </p:grpSpPr>
      <p:sp>
        <p:nvSpPr>
          <p:cNvPr id="3" name="Freeform 2"/>
          <p:cNvSpPr>
            <a:spLocks noChangeAspect="1"/>
          </p:cNvSpPr>
          <p:nvPr/>
        </p:nvSpPr>
        <p:spPr bwMode="auto">
          <a:xfrm>
            <a:off x="1733550" y="-2358"/>
            <a:ext cx="10458450" cy="6860358"/>
          </a:xfrm>
          <a:custGeom>
            <a:avLst/>
            <a:gdLst>
              <a:gd name="connsiteX0" fmla="*/ 6860358 w 10458450"/>
              <a:gd name="connsiteY0" fmla="*/ 0 h 6860358"/>
              <a:gd name="connsiteX1" fmla="*/ 10458450 w 10458450"/>
              <a:gd name="connsiteY1" fmla="*/ 0 h 6860358"/>
              <a:gd name="connsiteX2" fmla="*/ 10458450 w 10458450"/>
              <a:gd name="connsiteY2" fmla="*/ 308242 h 6860358"/>
              <a:gd name="connsiteX3" fmla="*/ 10458450 w 10458450"/>
              <a:gd name="connsiteY3" fmla="*/ 4196117 h 6860358"/>
              <a:gd name="connsiteX4" fmla="*/ 10458450 w 10458450"/>
              <a:gd name="connsiteY4" fmla="*/ 6860358 h 6860358"/>
              <a:gd name="connsiteX5" fmla="*/ 7794208 w 10458450"/>
              <a:gd name="connsiteY5" fmla="*/ 6860358 h 6860358"/>
              <a:gd name="connsiteX6" fmla="*/ 2664242 w 10458450"/>
              <a:gd name="connsiteY6" fmla="*/ 6860358 h 6860358"/>
              <a:gd name="connsiteX7" fmla="*/ 0 w 10458450"/>
              <a:gd name="connsiteY7" fmla="*/ 6860358 h 6860358"/>
              <a:gd name="connsiteX8" fmla="*/ 2664242 w 10458450"/>
              <a:gd name="connsiteY8" fmla="*/ 4196117 h 6860358"/>
              <a:gd name="connsiteX9" fmla="*/ 6552116 w 10458450"/>
              <a:gd name="connsiteY9" fmla="*/ 308242 h 6860358"/>
              <a:gd name="connsiteX10" fmla="*/ 6860358 w 10458450"/>
              <a:gd name="connsiteY10" fmla="*/ 0 h 686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58450" h="6860358">
                <a:moveTo>
                  <a:pt x="6860358" y="0"/>
                </a:moveTo>
                <a:lnTo>
                  <a:pt x="10458450" y="0"/>
                </a:lnTo>
                <a:lnTo>
                  <a:pt x="10458450" y="308242"/>
                </a:lnTo>
                <a:cubicBezTo>
                  <a:pt x="10458450" y="1604201"/>
                  <a:pt x="10458450" y="3021357"/>
                  <a:pt x="10458450" y="4196117"/>
                </a:cubicBezTo>
                <a:cubicBezTo>
                  <a:pt x="10458450" y="5724938"/>
                  <a:pt x="10458450" y="6860358"/>
                  <a:pt x="10458450" y="6860358"/>
                </a:cubicBezTo>
                <a:cubicBezTo>
                  <a:pt x="10458450" y="6860358"/>
                  <a:pt x="9323030" y="6860358"/>
                  <a:pt x="7794208" y="6860358"/>
                </a:cubicBezTo>
                <a:cubicBezTo>
                  <a:pt x="6227862" y="6860358"/>
                  <a:pt x="4230589" y="6860358"/>
                  <a:pt x="2664242" y="6860358"/>
                </a:cubicBezTo>
                <a:cubicBezTo>
                  <a:pt x="1135420" y="6860358"/>
                  <a:pt x="0" y="6860358"/>
                  <a:pt x="0" y="6860358"/>
                </a:cubicBezTo>
                <a:cubicBezTo>
                  <a:pt x="0" y="6860358"/>
                  <a:pt x="1135420" y="5724938"/>
                  <a:pt x="2664242" y="4196117"/>
                </a:cubicBezTo>
                <a:cubicBezTo>
                  <a:pt x="3839002" y="3021357"/>
                  <a:pt x="5256159" y="1604201"/>
                  <a:pt x="6552116" y="308242"/>
                </a:cubicBezTo>
                <a:lnTo>
                  <a:pt x="686035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 name="Freeform 5"/>
          <p:cNvSpPr>
            <a:spLocks noEditPoints="1"/>
          </p:cNvSpPr>
          <p:nvPr/>
        </p:nvSpPr>
        <p:spPr bwMode="auto">
          <a:xfrm>
            <a:off x="10026715" y="844350"/>
            <a:ext cx="1358770" cy="1089787"/>
          </a:xfrm>
          <a:custGeom>
            <a:avLst/>
            <a:gdLst>
              <a:gd name="T0" fmla="*/ 721 w 1403"/>
              <a:gd name="T1" fmla="*/ 993 h 1125"/>
              <a:gd name="T2" fmla="*/ 1102 w 1403"/>
              <a:gd name="T3" fmla="*/ 579 h 1125"/>
              <a:gd name="T4" fmla="*/ 1051 w 1403"/>
              <a:gd name="T5" fmla="*/ 586 h 1125"/>
              <a:gd name="T6" fmla="*/ 806 w 1403"/>
              <a:gd name="T7" fmla="*/ 304 h 1125"/>
              <a:gd name="T8" fmla="*/ 1095 w 1403"/>
              <a:gd name="T9" fmla="*/ 0 h 1125"/>
              <a:gd name="T10" fmla="*/ 1403 w 1403"/>
              <a:gd name="T11" fmla="*/ 359 h 1125"/>
              <a:gd name="T12" fmla="*/ 817 w 1403"/>
              <a:gd name="T13" fmla="*/ 1125 h 1125"/>
              <a:gd name="T14" fmla="*/ 721 w 1403"/>
              <a:gd name="T15" fmla="*/ 993 h 1125"/>
              <a:gd name="T16" fmla="*/ 0 w 1403"/>
              <a:gd name="T17" fmla="*/ 978 h 1125"/>
              <a:gd name="T18" fmla="*/ 366 w 1403"/>
              <a:gd name="T19" fmla="*/ 579 h 1125"/>
              <a:gd name="T20" fmla="*/ 315 w 1403"/>
              <a:gd name="T21" fmla="*/ 586 h 1125"/>
              <a:gd name="T22" fmla="*/ 77 w 1403"/>
              <a:gd name="T23" fmla="*/ 312 h 1125"/>
              <a:gd name="T24" fmla="*/ 362 w 1403"/>
              <a:gd name="T25" fmla="*/ 19 h 1125"/>
              <a:gd name="T26" fmla="*/ 659 w 1403"/>
              <a:gd name="T27" fmla="*/ 367 h 1125"/>
              <a:gd name="T28" fmla="*/ 91 w 1403"/>
              <a:gd name="T29" fmla="*/ 1107 h 1125"/>
              <a:gd name="T30" fmla="*/ 0 w 1403"/>
              <a:gd name="T31" fmla="*/ 978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3" h="1125">
                <a:moveTo>
                  <a:pt x="721" y="993"/>
                </a:moveTo>
                <a:cubicBezTo>
                  <a:pt x="919" y="843"/>
                  <a:pt x="982" y="770"/>
                  <a:pt x="1102" y="579"/>
                </a:cubicBezTo>
                <a:cubicBezTo>
                  <a:pt x="1073" y="586"/>
                  <a:pt x="1066" y="586"/>
                  <a:pt x="1051" y="586"/>
                </a:cubicBezTo>
                <a:cubicBezTo>
                  <a:pt x="956" y="586"/>
                  <a:pt x="806" y="491"/>
                  <a:pt x="806" y="304"/>
                </a:cubicBezTo>
                <a:cubicBezTo>
                  <a:pt x="806" y="151"/>
                  <a:pt x="923" y="0"/>
                  <a:pt x="1095" y="0"/>
                </a:cubicBezTo>
                <a:cubicBezTo>
                  <a:pt x="1231" y="0"/>
                  <a:pt x="1403" y="99"/>
                  <a:pt x="1403" y="359"/>
                </a:cubicBezTo>
                <a:cubicBezTo>
                  <a:pt x="1403" y="557"/>
                  <a:pt x="1260" y="865"/>
                  <a:pt x="817" y="1125"/>
                </a:cubicBezTo>
                <a:lnTo>
                  <a:pt x="721" y="993"/>
                </a:lnTo>
                <a:close/>
                <a:moveTo>
                  <a:pt x="0" y="978"/>
                </a:moveTo>
                <a:cubicBezTo>
                  <a:pt x="205" y="817"/>
                  <a:pt x="249" y="759"/>
                  <a:pt x="366" y="579"/>
                </a:cubicBezTo>
                <a:cubicBezTo>
                  <a:pt x="340" y="586"/>
                  <a:pt x="330" y="586"/>
                  <a:pt x="315" y="586"/>
                </a:cubicBezTo>
                <a:cubicBezTo>
                  <a:pt x="223" y="586"/>
                  <a:pt x="77" y="495"/>
                  <a:pt x="77" y="312"/>
                </a:cubicBezTo>
                <a:cubicBezTo>
                  <a:pt x="77" y="165"/>
                  <a:pt x="190" y="19"/>
                  <a:pt x="362" y="19"/>
                </a:cubicBezTo>
                <a:cubicBezTo>
                  <a:pt x="498" y="19"/>
                  <a:pt x="659" y="118"/>
                  <a:pt x="659" y="367"/>
                </a:cubicBezTo>
                <a:cubicBezTo>
                  <a:pt x="659" y="535"/>
                  <a:pt x="546" y="839"/>
                  <a:pt x="91" y="1107"/>
                </a:cubicBezTo>
                <a:lnTo>
                  <a:pt x="0" y="97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10" name="Text Placeholder 15"/>
          <p:cNvSpPr>
            <a:spLocks noGrp="1"/>
          </p:cNvSpPr>
          <p:nvPr>
            <p:ph type="body" sz="quarter" idx="17" hasCustomPrompt="1"/>
          </p:nvPr>
        </p:nvSpPr>
        <p:spPr>
          <a:xfrm>
            <a:off x="6096000" y="2921733"/>
            <a:ext cx="5289484" cy="2449648"/>
          </a:xfrm>
          <a:prstGeom prst="rect">
            <a:avLst/>
          </a:prstGeom>
        </p:spPr>
        <p:txBody>
          <a:bodyPr wrap="square" lIns="91440" anchor="t" anchorCtr="0">
            <a:noAutofit/>
          </a:bodyPr>
          <a:lstStyle>
            <a:lvl1pPr marL="0" indent="0" algn="l">
              <a:buNone/>
              <a:defRPr sz="2800" b="1" i="0">
                <a:solidFill>
                  <a:schemeClr val="bg1"/>
                </a:solidFill>
              </a:defRPr>
            </a:lvl1pPr>
          </a:lstStyle>
          <a:p>
            <a:pPr lvl="0"/>
            <a:r>
              <a:rPr lang="en-US"/>
              <a:t>Click here to add a quote with a max height of 5 lines</a:t>
            </a:r>
          </a:p>
        </p:txBody>
      </p:sp>
      <p:sp>
        <p:nvSpPr>
          <p:cNvPr id="12" name="Text Placeholder 15"/>
          <p:cNvSpPr>
            <a:spLocks noGrp="1"/>
          </p:cNvSpPr>
          <p:nvPr>
            <p:ph type="body" sz="quarter" idx="18" hasCustomPrompt="1"/>
          </p:nvPr>
        </p:nvSpPr>
        <p:spPr>
          <a:xfrm>
            <a:off x="6086474" y="5497436"/>
            <a:ext cx="5289484" cy="496144"/>
          </a:xfrm>
          <a:prstGeom prst="rect">
            <a:avLst/>
          </a:prstGeom>
        </p:spPr>
        <p:txBody>
          <a:bodyPr wrap="square" lIns="91440" anchor="t" anchorCtr="0">
            <a:noAutofit/>
          </a:bodyPr>
          <a:lstStyle>
            <a:lvl1pPr marL="0" indent="0" algn="r">
              <a:buNone/>
              <a:defRPr sz="1600" b="0" i="0">
                <a:solidFill>
                  <a:schemeClr val="accent2"/>
                </a:solidFill>
              </a:defRPr>
            </a:lvl1pPr>
          </a:lstStyle>
          <a:p>
            <a:pPr lvl="0"/>
            <a:r>
              <a:rPr lang="en-US"/>
              <a:t>Click here to add Source’s Name</a:t>
            </a:r>
          </a:p>
        </p:txBody>
      </p:sp>
      <p:sp>
        <p:nvSpPr>
          <p:cNvPr id="9"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599754" cy="6859527"/>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 name="connsiteX0" fmla="*/ 0 w 8855075"/>
              <a:gd name="connsiteY0" fmla="*/ 0 h 6858000"/>
              <a:gd name="connsiteX1" fmla="*/ 8855075 w 8855075"/>
              <a:gd name="connsiteY1" fmla="*/ 0 h 6858000"/>
              <a:gd name="connsiteX2" fmla="*/ 8368186 w 8855075"/>
              <a:gd name="connsiteY2" fmla="*/ 6361 h 6858000"/>
              <a:gd name="connsiteX3" fmla="*/ 2004302 w 8855075"/>
              <a:gd name="connsiteY3" fmla="*/ 6858000 h 6858000"/>
              <a:gd name="connsiteX4" fmla="*/ 0 w 8855075"/>
              <a:gd name="connsiteY4" fmla="*/ 6858000 h 6858000"/>
              <a:gd name="connsiteX5" fmla="*/ 0 w 8855075"/>
              <a:gd name="connsiteY5" fmla="*/ 0 h 6858000"/>
              <a:gd name="connsiteX0" fmla="*/ 0 w 8855075"/>
              <a:gd name="connsiteY0" fmla="*/ 0 h 6858000"/>
              <a:gd name="connsiteX1" fmla="*/ 8855075 w 8855075"/>
              <a:gd name="connsiteY1" fmla="*/ 0 h 6858000"/>
              <a:gd name="connsiteX2" fmla="*/ 8599754 w 8855075"/>
              <a:gd name="connsiteY2" fmla="*/ 424 h 6858000"/>
              <a:gd name="connsiteX3" fmla="*/ 2004302 w 8855075"/>
              <a:gd name="connsiteY3" fmla="*/ 6858000 h 6858000"/>
              <a:gd name="connsiteX4" fmla="*/ 0 w 8855075"/>
              <a:gd name="connsiteY4" fmla="*/ 6858000 h 6858000"/>
              <a:gd name="connsiteX5" fmla="*/ 0 w 8855075"/>
              <a:gd name="connsiteY5" fmla="*/ 0 h 6858000"/>
              <a:gd name="connsiteX0" fmla="*/ 0 w 8855075"/>
              <a:gd name="connsiteY0" fmla="*/ 0 h 6858000"/>
              <a:gd name="connsiteX1" fmla="*/ 8855075 w 8855075"/>
              <a:gd name="connsiteY1" fmla="*/ 0 h 6858000"/>
              <a:gd name="connsiteX2" fmla="*/ 8599754 w 8855075"/>
              <a:gd name="connsiteY2" fmla="*/ 424 h 6858000"/>
              <a:gd name="connsiteX3" fmla="*/ 2004302 w 8855075"/>
              <a:gd name="connsiteY3" fmla="*/ 6858000 h 6858000"/>
              <a:gd name="connsiteX4" fmla="*/ 0 w 8855075"/>
              <a:gd name="connsiteY4" fmla="*/ 6858000 h 6858000"/>
              <a:gd name="connsiteX5" fmla="*/ 0 w 8855075"/>
              <a:gd name="connsiteY5" fmla="*/ 0 h 6858000"/>
              <a:gd name="connsiteX0" fmla="*/ 0 w 8599754"/>
              <a:gd name="connsiteY0" fmla="*/ 0 h 6858000"/>
              <a:gd name="connsiteX1" fmla="*/ 8599754 w 8599754"/>
              <a:gd name="connsiteY1" fmla="*/ 424 h 6858000"/>
              <a:gd name="connsiteX2" fmla="*/ 2004302 w 8599754"/>
              <a:gd name="connsiteY2" fmla="*/ 6858000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754920 w 8599754"/>
              <a:gd name="connsiteY2" fmla="*/ 6822374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636167 w 8599754"/>
              <a:gd name="connsiteY2" fmla="*/ 6804561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743045 w 8599754"/>
              <a:gd name="connsiteY2" fmla="*/ 6852063 h 6858000"/>
              <a:gd name="connsiteX3" fmla="*/ 0 w 8599754"/>
              <a:gd name="connsiteY3" fmla="*/ 6858000 h 6858000"/>
              <a:gd name="connsiteX4" fmla="*/ 0 w 8599754"/>
              <a:gd name="connsiteY4" fmla="*/ 0 h 6858000"/>
              <a:gd name="connsiteX0" fmla="*/ 0 w 8599754"/>
              <a:gd name="connsiteY0" fmla="*/ 0 h 6859527"/>
              <a:gd name="connsiteX1" fmla="*/ 8599754 w 8599754"/>
              <a:gd name="connsiteY1" fmla="*/ 424 h 6859527"/>
              <a:gd name="connsiteX2" fmla="*/ 1739312 w 8599754"/>
              <a:gd name="connsiteY2" fmla="*/ 6859527 h 6859527"/>
              <a:gd name="connsiteX3" fmla="*/ 0 w 8599754"/>
              <a:gd name="connsiteY3" fmla="*/ 6858000 h 6859527"/>
              <a:gd name="connsiteX4" fmla="*/ 0 w 8599754"/>
              <a:gd name="connsiteY4" fmla="*/ 0 h 685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9754" h="6859527">
                <a:moveTo>
                  <a:pt x="0" y="0"/>
                </a:moveTo>
                <a:lnTo>
                  <a:pt x="8599754" y="424"/>
                </a:lnTo>
                <a:lnTo>
                  <a:pt x="1739312" y="6859527"/>
                </a:lnTo>
                <a:lnTo>
                  <a:pt x="0" y="6858000"/>
                </a:lnTo>
                <a:lnTo>
                  <a:pt x="0" y="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Tree>
    <p:extLst>
      <p:ext uri="{BB962C8B-B14F-4D97-AF65-F5344CB8AC3E}">
        <p14:creationId xmlns:p14="http://schemas.microsoft.com/office/powerpoint/2010/main" val="33021191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hort White Testimonial w/ Image">
    <p:spTree>
      <p:nvGrpSpPr>
        <p:cNvPr id="1" name=""/>
        <p:cNvGrpSpPr/>
        <p:nvPr/>
      </p:nvGrpSpPr>
      <p:grpSpPr>
        <a:xfrm>
          <a:off x="0" y="0"/>
          <a:ext cx="0" cy="0"/>
          <a:chOff x="0" y="0"/>
          <a:chExt cx="0" cy="0"/>
        </a:xfrm>
      </p:grpSpPr>
      <p:sp>
        <p:nvSpPr>
          <p:cNvPr id="3" name="Freeform 2"/>
          <p:cNvSpPr>
            <a:spLocks noChangeAspect="1"/>
          </p:cNvSpPr>
          <p:nvPr/>
        </p:nvSpPr>
        <p:spPr bwMode="auto">
          <a:xfrm>
            <a:off x="1733550" y="-2358"/>
            <a:ext cx="10458450" cy="6860358"/>
          </a:xfrm>
          <a:custGeom>
            <a:avLst/>
            <a:gdLst>
              <a:gd name="connsiteX0" fmla="*/ 6860358 w 10458450"/>
              <a:gd name="connsiteY0" fmla="*/ 0 h 6860358"/>
              <a:gd name="connsiteX1" fmla="*/ 10458450 w 10458450"/>
              <a:gd name="connsiteY1" fmla="*/ 0 h 6860358"/>
              <a:gd name="connsiteX2" fmla="*/ 10458450 w 10458450"/>
              <a:gd name="connsiteY2" fmla="*/ 308242 h 6860358"/>
              <a:gd name="connsiteX3" fmla="*/ 10458450 w 10458450"/>
              <a:gd name="connsiteY3" fmla="*/ 4196117 h 6860358"/>
              <a:gd name="connsiteX4" fmla="*/ 10458450 w 10458450"/>
              <a:gd name="connsiteY4" fmla="*/ 6860358 h 6860358"/>
              <a:gd name="connsiteX5" fmla="*/ 7794208 w 10458450"/>
              <a:gd name="connsiteY5" fmla="*/ 6860358 h 6860358"/>
              <a:gd name="connsiteX6" fmla="*/ 2664242 w 10458450"/>
              <a:gd name="connsiteY6" fmla="*/ 6860358 h 6860358"/>
              <a:gd name="connsiteX7" fmla="*/ 0 w 10458450"/>
              <a:gd name="connsiteY7" fmla="*/ 6860358 h 6860358"/>
              <a:gd name="connsiteX8" fmla="*/ 2664242 w 10458450"/>
              <a:gd name="connsiteY8" fmla="*/ 4196117 h 6860358"/>
              <a:gd name="connsiteX9" fmla="*/ 6552116 w 10458450"/>
              <a:gd name="connsiteY9" fmla="*/ 308242 h 6860358"/>
              <a:gd name="connsiteX10" fmla="*/ 6860358 w 10458450"/>
              <a:gd name="connsiteY10" fmla="*/ 0 h 686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58450" h="6860358">
                <a:moveTo>
                  <a:pt x="6860358" y="0"/>
                </a:moveTo>
                <a:lnTo>
                  <a:pt x="10458450" y="0"/>
                </a:lnTo>
                <a:lnTo>
                  <a:pt x="10458450" y="308242"/>
                </a:lnTo>
                <a:cubicBezTo>
                  <a:pt x="10458450" y="1604201"/>
                  <a:pt x="10458450" y="3021357"/>
                  <a:pt x="10458450" y="4196117"/>
                </a:cubicBezTo>
                <a:cubicBezTo>
                  <a:pt x="10458450" y="5724938"/>
                  <a:pt x="10458450" y="6860358"/>
                  <a:pt x="10458450" y="6860358"/>
                </a:cubicBezTo>
                <a:cubicBezTo>
                  <a:pt x="10458450" y="6860358"/>
                  <a:pt x="9323030" y="6860358"/>
                  <a:pt x="7794208" y="6860358"/>
                </a:cubicBezTo>
                <a:cubicBezTo>
                  <a:pt x="6227862" y="6860358"/>
                  <a:pt x="4230589" y="6860358"/>
                  <a:pt x="2664242" y="6860358"/>
                </a:cubicBezTo>
                <a:cubicBezTo>
                  <a:pt x="1135420" y="6860358"/>
                  <a:pt x="0" y="6860358"/>
                  <a:pt x="0" y="6860358"/>
                </a:cubicBezTo>
                <a:cubicBezTo>
                  <a:pt x="0" y="6860358"/>
                  <a:pt x="1135420" y="5724938"/>
                  <a:pt x="2664242" y="4196117"/>
                </a:cubicBezTo>
                <a:cubicBezTo>
                  <a:pt x="3839002" y="3021357"/>
                  <a:pt x="5256159" y="1604201"/>
                  <a:pt x="6552116" y="308242"/>
                </a:cubicBezTo>
                <a:lnTo>
                  <a:pt x="6860358" y="0"/>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 name="Freeform 5"/>
          <p:cNvSpPr>
            <a:spLocks noEditPoints="1"/>
          </p:cNvSpPr>
          <p:nvPr/>
        </p:nvSpPr>
        <p:spPr bwMode="auto">
          <a:xfrm>
            <a:off x="10026715" y="844350"/>
            <a:ext cx="1358770" cy="1089787"/>
          </a:xfrm>
          <a:custGeom>
            <a:avLst/>
            <a:gdLst>
              <a:gd name="T0" fmla="*/ 721 w 1403"/>
              <a:gd name="T1" fmla="*/ 993 h 1125"/>
              <a:gd name="T2" fmla="*/ 1102 w 1403"/>
              <a:gd name="T3" fmla="*/ 579 h 1125"/>
              <a:gd name="T4" fmla="*/ 1051 w 1403"/>
              <a:gd name="T5" fmla="*/ 586 h 1125"/>
              <a:gd name="T6" fmla="*/ 806 w 1403"/>
              <a:gd name="T7" fmla="*/ 304 h 1125"/>
              <a:gd name="T8" fmla="*/ 1095 w 1403"/>
              <a:gd name="T9" fmla="*/ 0 h 1125"/>
              <a:gd name="T10" fmla="*/ 1403 w 1403"/>
              <a:gd name="T11" fmla="*/ 359 h 1125"/>
              <a:gd name="T12" fmla="*/ 817 w 1403"/>
              <a:gd name="T13" fmla="*/ 1125 h 1125"/>
              <a:gd name="T14" fmla="*/ 721 w 1403"/>
              <a:gd name="T15" fmla="*/ 993 h 1125"/>
              <a:gd name="T16" fmla="*/ 0 w 1403"/>
              <a:gd name="T17" fmla="*/ 978 h 1125"/>
              <a:gd name="T18" fmla="*/ 366 w 1403"/>
              <a:gd name="T19" fmla="*/ 579 h 1125"/>
              <a:gd name="T20" fmla="*/ 315 w 1403"/>
              <a:gd name="T21" fmla="*/ 586 h 1125"/>
              <a:gd name="T22" fmla="*/ 77 w 1403"/>
              <a:gd name="T23" fmla="*/ 312 h 1125"/>
              <a:gd name="T24" fmla="*/ 362 w 1403"/>
              <a:gd name="T25" fmla="*/ 19 h 1125"/>
              <a:gd name="T26" fmla="*/ 659 w 1403"/>
              <a:gd name="T27" fmla="*/ 367 h 1125"/>
              <a:gd name="T28" fmla="*/ 91 w 1403"/>
              <a:gd name="T29" fmla="*/ 1107 h 1125"/>
              <a:gd name="T30" fmla="*/ 0 w 1403"/>
              <a:gd name="T31" fmla="*/ 978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3" h="1125">
                <a:moveTo>
                  <a:pt x="721" y="993"/>
                </a:moveTo>
                <a:cubicBezTo>
                  <a:pt x="919" y="843"/>
                  <a:pt x="982" y="770"/>
                  <a:pt x="1102" y="579"/>
                </a:cubicBezTo>
                <a:cubicBezTo>
                  <a:pt x="1073" y="586"/>
                  <a:pt x="1066" y="586"/>
                  <a:pt x="1051" y="586"/>
                </a:cubicBezTo>
                <a:cubicBezTo>
                  <a:pt x="956" y="586"/>
                  <a:pt x="806" y="491"/>
                  <a:pt x="806" y="304"/>
                </a:cubicBezTo>
                <a:cubicBezTo>
                  <a:pt x="806" y="151"/>
                  <a:pt x="923" y="0"/>
                  <a:pt x="1095" y="0"/>
                </a:cubicBezTo>
                <a:cubicBezTo>
                  <a:pt x="1231" y="0"/>
                  <a:pt x="1403" y="99"/>
                  <a:pt x="1403" y="359"/>
                </a:cubicBezTo>
                <a:cubicBezTo>
                  <a:pt x="1403" y="557"/>
                  <a:pt x="1260" y="865"/>
                  <a:pt x="817" y="1125"/>
                </a:cubicBezTo>
                <a:lnTo>
                  <a:pt x="721" y="993"/>
                </a:lnTo>
                <a:close/>
                <a:moveTo>
                  <a:pt x="0" y="978"/>
                </a:moveTo>
                <a:cubicBezTo>
                  <a:pt x="205" y="817"/>
                  <a:pt x="249" y="759"/>
                  <a:pt x="366" y="579"/>
                </a:cubicBezTo>
                <a:cubicBezTo>
                  <a:pt x="340" y="586"/>
                  <a:pt x="330" y="586"/>
                  <a:pt x="315" y="586"/>
                </a:cubicBezTo>
                <a:cubicBezTo>
                  <a:pt x="223" y="586"/>
                  <a:pt x="77" y="495"/>
                  <a:pt x="77" y="312"/>
                </a:cubicBezTo>
                <a:cubicBezTo>
                  <a:pt x="77" y="165"/>
                  <a:pt x="190" y="19"/>
                  <a:pt x="362" y="19"/>
                </a:cubicBezTo>
                <a:cubicBezTo>
                  <a:pt x="498" y="19"/>
                  <a:pt x="659" y="118"/>
                  <a:pt x="659" y="367"/>
                </a:cubicBezTo>
                <a:cubicBezTo>
                  <a:pt x="659" y="535"/>
                  <a:pt x="546" y="839"/>
                  <a:pt x="91" y="1107"/>
                </a:cubicBezTo>
                <a:lnTo>
                  <a:pt x="0" y="97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10" name="Text Placeholder 15"/>
          <p:cNvSpPr>
            <a:spLocks noGrp="1"/>
          </p:cNvSpPr>
          <p:nvPr>
            <p:ph type="body" sz="quarter" idx="17" hasCustomPrompt="1"/>
          </p:nvPr>
        </p:nvSpPr>
        <p:spPr>
          <a:xfrm>
            <a:off x="6096000" y="2921733"/>
            <a:ext cx="5289484" cy="2449648"/>
          </a:xfrm>
          <a:prstGeom prst="rect">
            <a:avLst/>
          </a:prstGeom>
        </p:spPr>
        <p:txBody>
          <a:bodyPr wrap="square" lIns="91440" anchor="t" anchorCtr="0">
            <a:noAutofit/>
          </a:bodyPr>
          <a:lstStyle>
            <a:lvl1pPr marL="0" indent="0" algn="l">
              <a:buNone/>
              <a:defRPr sz="2800" b="1" i="0">
                <a:solidFill>
                  <a:schemeClr val="tx2"/>
                </a:solidFill>
              </a:defRPr>
            </a:lvl1pPr>
          </a:lstStyle>
          <a:p>
            <a:pPr lvl="0"/>
            <a:r>
              <a:rPr lang="en-US"/>
              <a:t>Click here to add a quote with a max height of 5 lines</a:t>
            </a:r>
          </a:p>
        </p:txBody>
      </p:sp>
      <p:sp>
        <p:nvSpPr>
          <p:cNvPr id="12" name="Text Placeholder 15"/>
          <p:cNvSpPr>
            <a:spLocks noGrp="1"/>
          </p:cNvSpPr>
          <p:nvPr>
            <p:ph type="body" sz="quarter" idx="18" hasCustomPrompt="1"/>
          </p:nvPr>
        </p:nvSpPr>
        <p:spPr>
          <a:xfrm>
            <a:off x="6086474" y="5497436"/>
            <a:ext cx="5289484" cy="496144"/>
          </a:xfrm>
          <a:prstGeom prst="rect">
            <a:avLst/>
          </a:prstGeom>
        </p:spPr>
        <p:txBody>
          <a:bodyPr wrap="square" lIns="91440" anchor="t" anchorCtr="0">
            <a:noAutofit/>
          </a:bodyPr>
          <a:lstStyle>
            <a:lvl1pPr marL="0" indent="0" algn="r">
              <a:buNone/>
              <a:defRPr sz="1600" b="0" i="0">
                <a:solidFill>
                  <a:schemeClr val="accent1"/>
                </a:solidFill>
              </a:defRPr>
            </a:lvl1pPr>
          </a:lstStyle>
          <a:p>
            <a:pPr lvl="0"/>
            <a:r>
              <a:rPr lang="en-US"/>
              <a:t>Click here to add Source’s Name</a:t>
            </a:r>
          </a:p>
        </p:txBody>
      </p:sp>
      <p:sp>
        <p:nvSpPr>
          <p:cNvPr id="9"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599754" cy="6859527"/>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 name="connsiteX0" fmla="*/ 0 w 8855075"/>
              <a:gd name="connsiteY0" fmla="*/ 0 h 6858000"/>
              <a:gd name="connsiteX1" fmla="*/ 8855075 w 8855075"/>
              <a:gd name="connsiteY1" fmla="*/ 0 h 6858000"/>
              <a:gd name="connsiteX2" fmla="*/ 8368186 w 8855075"/>
              <a:gd name="connsiteY2" fmla="*/ 6361 h 6858000"/>
              <a:gd name="connsiteX3" fmla="*/ 2004302 w 8855075"/>
              <a:gd name="connsiteY3" fmla="*/ 6858000 h 6858000"/>
              <a:gd name="connsiteX4" fmla="*/ 0 w 8855075"/>
              <a:gd name="connsiteY4" fmla="*/ 6858000 h 6858000"/>
              <a:gd name="connsiteX5" fmla="*/ 0 w 8855075"/>
              <a:gd name="connsiteY5" fmla="*/ 0 h 6858000"/>
              <a:gd name="connsiteX0" fmla="*/ 0 w 8855075"/>
              <a:gd name="connsiteY0" fmla="*/ 0 h 6858000"/>
              <a:gd name="connsiteX1" fmla="*/ 8855075 w 8855075"/>
              <a:gd name="connsiteY1" fmla="*/ 0 h 6858000"/>
              <a:gd name="connsiteX2" fmla="*/ 8599754 w 8855075"/>
              <a:gd name="connsiteY2" fmla="*/ 424 h 6858000"/>
              <a:gd name="connsiteX3" fmla="*/ 2004302 w 8855075"/>
              <a:gd name="connsiteY3" fmla="*/ 6858000 h 6858000"/>
              <a:gd name="connsiteX4" fmla="*/ 0 w 8855075"/>
              <a:gd name="connsiteY4" fmla="*/ 6858000 h 6858000"/>
              <a:gd name="connsiteX5" fmla="*/ 0 w 8855075"/>
              <a:gd name="connsiteY5" fmla="*/ 0 h 6858000"/>
              <a:gd name="connsiteX0" fmla="*/ 0 w 8855075"/>
              <a:gd name="connsiteY0" fmla="*/ 0 h 6858000"/>
              <a:gd name="connsiteX1" fmla="*/ 8855075 w 8855075"/>
              <a:gd name="connsiteY1" fmla="*/ 0 h 6858000"/>
              <a:gd name="connsiteX2" fmla="*/ 8599754 w 8855075"/>
              <a:gd name="connsiteY2" fmla="*/ 424 h 6858000"/>
              <a:gd name="connsiteX3" fmla="*/ 2004302 w 8855075"/>
              <a:gd name="connsiteY3" fmla="*/ 6858000 h 6858000"/>
              <a:gd name="connsiteX4" fmla="*/ 0 w 8855075"/>
              <a:gd name="connsiteY4" fmla="*/ 6858000 h 6858000"/>
              <a:gd name="connsiteX5" fmla="*/ 0 w 8855075"/>
              <a:gd name="connsiteY5" fmla="*/ 0 h 6858000"/>
              <a:gd name="connsiteX0" fmla="*/ 0 w 8599754"/>
              <a:gd name="connsiteY0" fmla="*/ 0 h 6858000"/>
              <a:gd name="connsiteX1" fmla="*/ 8599754 w 8599754"/>
              <a:gd name="connsiteY1" fmla="*/ 424 h 6858000"/>
              <a:gd name="connsiteX2" fmla="*/ 2004302 w 8599754"/>
              <a:gd name="connsiteY2" fmla="*/ 6858000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754920 w 8599754"/>
              <a:gd name="connsiteY2" fmla="*/ 6822374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636167 w 8599754"/>
              <a:gd name="connsiteY2" fmla="*/ 6804561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743045 w 8599754"/>
              <a:gd name="connsiteY2" fmla="*/ 6852063 h 6858000"/>
              <a:gd name="connsiteX3" fmla="*/ 0 w 8599754"/>
              <a:gd name="connsiteY3" fmla="*/ 6858000 h 6858000"/>
              <a:gd name="connsiteX4" fmla="*/ 0 w 8599754"/>
              <a:gd name="connsiteY4" fmla="*/ 0 h 6858000"/>
              <a:gd name="connsiteX0" fmla="*/ 0 w 8599754"/>
              <a:gd name="connsiteY0" fmla="*/ 0 h 6859527"/>
              <a:gd name="connsiteX1" fmla="*/ 8599754 w 8599754"/>
              <a:gd name="connsiteY1" fmla="*/ 424 h 6859527"/>
              <a:gd name="connsiteX2" fmla="*/ 1739312 w 8599754"/>
              <a:gd name="connsiteY2" fmla="*/ 6859527 h 6859527"/>
              <a:gd name="connsiteX3" fmla="*/ 0 w 8599754"/>
              <a:gd name="connsiteY3" fmla="*/ 6858000 h 6859527"/>
              <a:gd name="connsiteX4" fmla="*/ 0 w 8599754"/>
              <a:gd name="connsiteY4" fmla="*/ 0 h 685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9754" h="6859527">
                <a:moveTo>
                  <a:pt x="0" y="0"/>
                </a:moveTo>
                <a:lnTo>
                  <a:pt x="8599754" y="424"/>
                </a:lnTo>
                <a:lnTo>
                  <a:pt x="1739312" y="6859527"/>
                </a:lnTo>
                <a:lnTo>
                  <a:pt x="0" y="6858000"/>
                </a:lnTo>
                <a:lnTo>
                  <a:pt x="0" y="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a:t>Click icon</a:t>
            </a:r>
            <a:br>
              <a:rPr lang="en-US"/>
            </a:br>
            <a:r>
              <a:rPr lang="en-US"/>
              <a:t>to insert photo</a:t>
            </a:r>
          </a:p>
        </p:txBody>
      </p:sp>
    </p:spTree>
    <p:extLst>
      <p:ext uri="{BB962C8B-B14F-4D97-AF65-F5344CB8AC3E}">
        <p14:creationId xmlns:p14="http://schemas.microsoft.com/office/powerpoint/2010/main" val="42653531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List w/ numb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p:cNvSpPr>
            <a:spLocks noGrp="1"/>
          </p:cNvSpPr>
          <p:nvPr>
            <p:ph type="body" sz="quarter" idx="11" hasCustomPrompt="1"/>
          </p:nvPr>
        </p:nvSpPr>
        <p:spPr>
          <a:xfrm>
            <a:off x="2228540" y="1255166"/>
            <a:ext cx="3381078" cy="369332"/>
          </a:xfrm>
          <a:prstGeom prst="rect">
            <a:avLst/>
          </a:prstGeom>
        </p:spPr>
        <p:txBody>
          <a:bodyPr wrap="square">
            <a:noAutofit/>
          </a:bodyPr>
          <a:lstStyle>
            <a:lvl1pPr marL="0" indent="0">
              <a:buNone/>
              <a:defRPr sz="1400" baseline="0">
                <a:solidFill>
                  <a:schemeClr val="tx2"/>
                </a:solidFill>
                <a:latin typeface="+mn-lt"/>
              </a:defRPr>
            </a:lvl1pPr>
          </a:lstStyle>
          <a:p>
            <a:pPr lvl="0"/>
            <a:r>
              <a:rPr lang="en-US"/>
              <a:t>Click here to add text. Max length 1 line</a:t>
            </a:r>
          </a:p>
        </p:txBody>
      </p:sp>
      <p:sp>
        <p:nvSpPr>
          <p:cNvPr id="4" name="Text Placeholder 5"/>
          <p:cNvSpPr>
            <a:spLocks noGrp="1"/>
          </p:cNvSpPr>
          <p:nvPr>
            <p:ph type="body" sz="quarter" idx="13" hasCustomPrompt="1"/>
          </p:nvPr>
        </p:nvSpPr>
        <p:spPr>
          <a:xfrm>
            <a:off x="2228540" y="1962808"/>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5" name="Text Placeholder 5"/>
          <p:cNvSpPr>
            <a:spLocks noGrp="1"/>
          </p:cNvSpPr>
          <p:nvPr>
            <p:ph type="body" sz="quarter" idx="15" hasCustomPrompt="1"/>
          </p:nvPr>
        </p:nvSpPr>
        <p:spPr>
          <a:xfrm>
            <a:off x="2228540" y="2670450"/>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6" name="Text Placeholder 5"/>
          <p:cNvSpPr>
            <a:spLocks noGrp="1"/>
          </p:cNvSpPr>
          <p:nvPr>
            <p:ph type="body" sz="quarter" idx="17" hasCustomPrompt="1"/>
          </p:nvPr>
        </p:nvSpPr>
        <p:spPr>
          <a:xfrm>
            <a:off x="2228540" y="3377214"/>
            <a:ext cx="3381078" cy="369332"/>
          </a:xfrm>
          <a:prstGeom prst="rect">
            <a:avLst/>
          </a:prstGeom>
        </p:spPr>
        <p:txBody>
          <a:bodyPr wrap="square">
            <a:noAutofit/>
          </a:bodyPr>
          <a:lstStyle>
            <a:lvl1pPr marL="0" indent="0">
              <a:buNone/>
              <a:defRPr sz="1400" baseline="0">
                <a:solidFill>
                  <a:schemeClr val="tx2"/>
                </a:solidFill>
                <a:latin typeface="+mn-lt"/>
              </a:defRPr>
            </a:lvl1pPr>
          </a:lstStyle>
          <a:p>
            <a:pPr lvl="0"/>
            <a:r>
              <a:rPr lang="en-US"/>
              <a:t>Click here to add text. Max length 1 line</a:t>
            </a:r>
          </a:p>
        </p:txBody>
      </p:sp>
      <p:sp>
        <p:nvSpPr>
          <p:cNvPr id="7" name="Text Placeholder 5"/>
          <p:cNvSpPr>
            <a:spLocks noGrp="1"/>
          </p:cNvSpPr>
          <p:nvPr>
            <p:ph type="body" sz="quarter" idx="19" hasCustomPrompt="1"/>
          </p:nvPr>
        </p:nvSpPr>
        <p:spPr>
          <a:xfrm>
            <a:off x="2228540" y="4089354"/>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8" name="Text Placeholder 5"/>
          <p:cNvSpPr>
            <a:spLocks noGrp="1"/>
          </p:cNvSpPr>
          <p:nvPr>
            <p:ph type="body" sz="quarter" idx="21" hasCustomPrompt="1"/>
          </p:nvPr>
        </p:nvSpPr>
        <p:spPr>
          <a:xfrm>
            <a:off x="2228540" y="4796557"/>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9" name="Text Placeholder 5"/>
          <p:cNvSpPr>
            <a:spLocks noGrp="1"/>
          </p:cNvSpPr>
          <p:nvPr>
            <p:ph type="body" sz="quarter" idx="23" hasCustomPrompt="1"/>
          </p:nvPr>
        </p:nvSpPr>
        <p:spPr>
          <a:xfrm>
            <a:off x="2228540" y="5506229"/>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10" name="Text Placeholder 5"/>
          <p:cNvSpPr>
            <a:spLocks noGrp="1"/>
          </p:cNvSpPr>
          <p:nvPr>
            <p:ph type="body" sz="quarter" idx="32" hasCustomPrompt="1"/>
          </p:nvPr>
        </p:nvSpPr>
        <p:spPr>
          <a:xfrm>
            <a:off x="1523999" y="1213240"/>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11" name="Text Placeholder 5"/>
          <p:cNvSpPr>
            <a:spLocks noGrp="1"/>
          </p:cNvSpPr>
          <p:nvPr>
            <p:ph type="body" sz="quarter" idx="33" hasCustomPrompt="1"/>
          </p:nvPr>
        </p:nvSpPr>
        <p:spPr>
          <a:xfrm>
            <a:off x="1523999" y="5452352"/>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12" name="Text Placeholder 5"/>
          <p:cNvSpPr>
            <a:spLocks noGrp="1"/>
          </p:cNvSpPr>
          <p:nvPr>
            <p:ph type="body" sz="quarter" idx="34" hasCustomPrompt="1"/>
          </p:nvPr>
        </p:nvSpPr>
        <p:spPr>
          <a:xfrm>
            <a:off x="1523999" y="4745835"/>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13" name="Text Placeholder 5"/>
          <p:cNvSpPr>
            <a:spLocks noGrp="1"/>
          </p:cNvSpPr>
          <p:nvPr>
            <p:ph type="body" sz="quarter" idx="35" hasCustomPrompt="1"/>
          </p:nvPr>
        </p:nvSpPr>
        <p:spPr>
          <a:xfrm>
            <a:off x="1523999" y="4039316"/>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14" name="Text Placeholder 5"/>
          <p:cNvSpPr>
            <a:spLocks noGrp="1"/>
          </p:cNvSpPr>
          <p:nvPr>
            <p:ph type="body" sz="quarter" idx="36" hasCustomPrompt="1"/>
          </p:nvPr>
        </p:nvSpPr>
        <p:spPr>
          <a:xfrm>
            <a:off x="1523999" y="3332797"/>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15" name="Text Placeholder 5"/>
          <p:cNvSpPr>
            <a:spLocks noGrp="1"/>
          </p:cNvSpPr>
          <p:nvPr>
            <p:ph type="body" sz="quarter" idx="37" hasCustomPrompt="1"/>
          </p:nvPr>
        </p:nvSpPr>
        <p:spPr>
          <a:xfrm>
            <a:off x="1523999" y="2626278"/>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16" name="Text Placeholder 5"/>
          <p:cNvSpPr>
            <a:spLocks noGrp="1"/>
          </p:cNvSpPr>
          <p:nvPr>
            <p:ph type="body" sz="quarter" idx="38" hasCustomPrompt="1"/>
          </p:nvPr>
        </p:nvSpPr>
        <p:spPr>
          <a:xfrm>
            <a:off x="1523999" y="1919759"/>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31" name="Text Placeholder 5"/>
          <p:cNvSpPr>
            <a:spLocks noGrp="1"/>
          </p:cNvSpPr>
          <p:nvPr>
            <p:ph type="body" sz="quarter" idx="39" hasCustomPrompt="1"/>
          </p:nvPr>
        </p:nvSpPr>
        <p:spPr>
          <a:xfrm>
            <a:off x="6891331" y="1255166"/>
            <a:ext cx="3381078" cy="369332"/>
          </a:xfrm>
          <a:prstGeom prst="rect">
            <a:avLst/>
          </a:prstGeom>
        </p:spPr>
        <p:txBody>
          <a:bodyPr wrap="square">
            <a:noAutofit/>
          </a:bodyPr>
          <a:lstStyle>
            <a:lvl1pPr marL="0" indent="0">
              <a:buNone/>
              <a:defRPr sz="1400" baseline="0">
                <a:solidFill>
                  <a:schemeClr val="tx2"/>
                </a:solidFill>
                <a:latin typeface="+mn-lt"/>
              </a:defRPr>
            </a:lvl1pPr>
          </a:lstStyle>
          <a:p>
            <a:pPr lvl="0"/>
            <a:r>
              <a:rPr lang="en-US"/>
              <a:t>Click here to add text. Max length 1 line</a:t>
            </a:r>
          </a:p>
        </p:txBody>
      </p:sp>
      <p:sp>
        <p:nvSpPr>
          <p:cNvPr id="32" name="Text Placeholder 5"/>
          <p:cNvSpPr>
            <a:spLocks noGrp="1"/>
          </p:cNvSpPr>
          <p:nvPr>
            <p:ph type="body" sz="quarter" idx="40" hasCustomPrompt="1"/>
          </p:nvPr>
        </p:nvSpPr>
        <p:spPr>
          <a:xfrm>
            <a:off x="6891331" y="1962808"/>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33" name="Text Placeholder 5"/>
          <p:cNvSpPr>
            <a:spLocks noGrp="1"/>
          </p:cNvSpPr>
          <p:nvPr>
            <p:ph type="body" sz="quarter" idx="41" hasCustomPrompt="1"/>
          </p:nvPr>
        </p:nvSpPr>
        <p:spPr>
          <a:xfrm>
            <a:off x="6891331" y="2670450"/>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34" name="Text Placeholder 5"/>
          <p:cNvSpPr>
            <a:spLocks noGrp="1"/>
          </p:cNvSpPr>
          <p:nvPr>
            <p:ph type="body" sz="quarter" idx="42" hasCustomPrompt="1"/>
          </p:nvPr>
        </p:nvSpPr>
        <p:spPr>
          <a:xfrm>
            <a:off x="6891331" y="3377214"/>
            <a:ext cx="3381078" cy="369332"/>
          </a:xfrm>
          <a:prstGeom prst="rect">
            <a:avLst/>
          </a:prstGeom>
        </p:spPr>
        <p:txBody>
          <a:bodyPr wrap="square">
            <a:noAutofit/>
          </a:bodyPr>
          <a:lstStyle>
            <a:lvl1pPr marL="0" indent="0">
              <a:buNone/>
              <a:defRPr sz="1400" baseline="0">
                <a:solidFill>
                  <a:schemeClr val="tx2"/>
                </a:solidFill>
                <a:latin typeface="+mn-lt"/>
              </a:defRPr>
            </a:lvl1pPr>
          </a:lstStyle>
          <a:p>
            <a:pPr lvl="0"/>
            <a:r>
              <a:rPr lang="en-US"/>
              <a:t>Click here to add text. Max length 1 line</a:t>
            </a:r>
          </a:p>
        </p:txBody>
      </p:sp>
      <p:sp>
        <p:nvSpPr>
          <p:cNvPr id="35" name="Text Placeholder 5"/>
          <p:cNvSpPr>
            <a:spLocks noGrp="1"/>
          </p:cNvSpPr>
          <p:nvPr>
            <p:ph type="body" sz="quarter" idx="43" hasCustomPrompt="1"/>
          </p:nvPr>
        </p:nvSpPr>
        <p:spPr>
          <a:xfrm>
            <a:off x="6891331" y="4089354"/>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36" name="Text Placeholder 5"/>
          <p:cNvSpPr>
            <a:spLocks noGrp="1"/>
          </p:cNvSpPr>
          <p:nvPr>
            <p:ph type="body" sz="quarter" idx="44" hasCustomPrompt="1"/>
          </p:nvPr>
        </p:nvSpPr>
        <p:spPr>
          <a:xfrm>
            <a:off x="6891331" y="4796557"/>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37" name="Text Placeholder 5"/>
          <p:cNvSpPr>
            <a:spLocks noGrp="1"/>
          </p:cNvSpPr>
          <p:nvPr>
            <p:ph type="body" sz="quarter" idx="45" hasCustomPrompt="1"/>
          </p:nvPr>
        </p:nvSpPr>
        <p:spPr>
          <a:xfrm>
            <a:off x="6891331" y="5506229"/>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38" name="Text Placeholder 5"/>
          <p:cNvSpPr>
            <a:spLocks noGrp="1"/>
          </p:cNvSpPr>
          <p:nvPr>
            <p:ph type="body" sz="quarter" idx="46" hasCustomPrompt="1"/>
          </p:nvPr>
        </p:nvSpPr>
        <p:spPr>
          <a:xfrm>
            <a:off x="6186790" y="1213240"/>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39" name="Text Placeholder 5"/>
          <p:cNvSpPr>
            <a:spLocks noGrp="1"/>
          </p:cNvSpPr>
          <p:nvPr>
            <p:ph type="body" sz="quarter" idx="47" hasCustomPrompt="1"/>
          </p:nvPr>
        </p:nvSpPr>
        <p:spPr>
          <a:xfrm>
            <a:off x="6186790" y="5452352"/>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40" name="Text Placeholder 5"/>
          <p:cNvSpPr>
            <a:spLocks noGrp="1"/>
          </p:cNvSpPr>
          <p:nvPr>
            <p:ph type="body" sz="quarter" idx="48" hasCustomPrompt="1"/>
          </p:nvPr>
        </p:nvSpPr>
        <p:spPr>
          <a:xfrm>
            <a:off x="6186790" y="4745835"/>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41" name="Text Placeholder 5"/>
          <p:cNvSpPr>
            <a:spLocks noGrp="1"/>
          </p:cNvSpPr>
          <p:nvPr>
            <p:ph type="body" sz="quarter" idx="49" hasCustomPrompt="1"/>
          </p:nvPr>
        </p:nvSpPr>
        <p:spPr>
          <a:xfrm>
            <a:off x="6186790" y="4039316"/>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42" name="Text Placeholder 5"/>
          <p:cNvSpPr>
            <a:spLocks noGrp="1"/>
          </p:cNvSpPr>
          <p:nvPr>
            <p:ph type="body" sz="quarter" idx="50" hasCustomPrompt="1"/>
          </p:nvPr>
        </p:nvSpPr>
        <p:spPr>
          <a:xfrm>
            <a:off x="6186790" y="3332797"/>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43" name="Text Placeholder 5"/>
          <p:cNvSpPr>
            <a:spLocks noGrp="1"/>
          </p:cNvSpPr>
          <p:nvPr>
            <p:ph type="body" sz="quarter" idx="51" hasCustomPrompt="1"/>
          </p:nvPr>
        </p:nvSpPr>
        <p:spPr>
          <a:xfrm>
            <a:off x="6186790" y="2626278"/>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44" name="Text Placeholder 5"/>
          <p:cNvSpPr>
            <a:spLocks noGrp="1"/>
          </p:cNvSpPr>
          <p:nvPr>
            <p:ph type="body" sz="quarter" idx="52" hasCustomPrompt="1"/>
          </p:nvPr>
        </p:nvSpPr>
        <p:spPr>
          <a:xfrm>
            <a:off x="6186790" y="1919759"/>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Tree>
    <p:extLst>
      <p:ext uri="{BB962C8B-B14F-4D97-AF65-F5344CB8AC3E}">
        <p14:creationId xmlns:p14="http://schemas.microsoft.com/office/powerpoint/2010/main" val="19596646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3844-53CD-7304-CB14-85E80C13A6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9DBB8A-C7CC-9EF1-B410-FD3C4513DE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72092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ver-Marketing">
    <p:spTree>
      <p:nvGrpSpPr>
        <p:cNvPr id="1" name=""/>
        <p:cNvGrpSpPr/>
        <p:nvPr/>
      </p:nvGrpSpPr>
      <p:grpSpPr>
        <a:xfrm>
          <a:off x="0" y="0"/>
          <a:ext cx="0" cy="0"/>
          <a:chOff x="0" y="0"/>
          <a:chExt cx="0" cy="0"/>
        </a:xfrm>
      </p:grpSpPr>
      <p:sp>
        <p:nvSpPr>
          <p:cNvPr id="6"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 Placeholder 3"/>
          <p:cNvSpPr>
            <a:spLocks noGrp="1"/>
          </p:cNvSpPr>
          <p:nvPr>
            <p:ph type="body" sz="quarter" idx="12" hasCustomPrompt="1"/>
          </p:nvPr>
        </p:nvSpPr>
        <p:spPr>
          <a:xfrm>
            <a:off x="2393950" y="3128192"/>
            <a:ext cx="8959850" cy="973612"/>
          </a:xfrm>
          <a:prstGeom prst="rect">
            <a:avLst/>
          </a:prstGeom>
        </p:spPr>
        <p:txBody>
          <a:bodyPr anchor="t" anchorCtr="0"/>
          <a:lstStyle>
            <a:lvl1pPr marL="0" indent="0" algn="r">
              <a:buFontTx/>
              <a:buNone/>
              <a:defRPr>
                <a:solidFill>
                  <a:schemeClr val="tx2">
                    <a:lumMod val="75000"/>
                  </a:schemeClr>
                </a:solidFill>
              </a:defRPr>
            </a:lvl1pPr>
            <a:lvl2pPr marL="243000" indent="0">
              <a:buFontTx/>
              <a:buNone/>
              <a:defRPr/>
            </a:lvl2pPr>
            <a:lvl3pPr marL="472500" indent="0">
              <a:buFontTx/>
              <a:buNone/>
              <a:defRPr/>
            </a:lvl3pPr>
            <a:lvl4pPr marL="756000" indent="0">
              <a:buFontTx/>
              <a:buNone/>
              <a:defRPr/>
            </a:lvl4pPr>
            <a:lvl5pPr marL="1026000" indent="0">
              <a:buFontTx/>
              <a:buNone/>
              <a:defRPr/>
            </a:lvl5pPr>
          </a:lstStyle>
          <a:p>
            <a:pPr lvl="0"/>
            <a:r>
              <a:rPr lang="en-US"/>
              <a:t>Click to edit subtitle</a:t>
            </a:r>
          </a:p>
        </p:txBody>
      </p:sp>
      <p:sp>
        <p:nvSpPr>
          <p:cNvPr id="3" name="Title 2"/>
          <p:cNvSpPr>
            <a:spLocks noGrp="1"/>
          </p:cNvSpPr>
          <p:nvPr>
            <p:ph type="title"/>
          </p:nvPr>
        </p:nvSpPr>
        <p:spPr>
          <a:xfrm>
            <a:off x="2393950" y="2344100"/>
            <a:ext cx="8959273" cy="769441"/>
          </a:xfrm>
          <a:prstGeom prst="rect">
            <a:avLst/>
          </a:prstGeom>
        </p:spPr>
        <p:txBody>
          <a:bodyPr/>
          <a:lstStyle>
            <a:lvl1pPr algn="r">
              <a:defRPr sz="4400"/>
            </a:lvl1pPr>
          </a:lstStyle>
          <a:p>
            <a:r>
              <a:rPr lang="en-US"/>
              <a:t>Click to edit Master title style</a:t>
            </a:r>
          </a:p>
        </p:txBody>
      </p:sp>
      <p:sp>
        <p:nvSpPr>
          <p:cNvPr id="7" name="TextBox 6"/>
          <p:cNvSpPr txBox="1"/>
          <p:nvPr/>
        </p:nvSpPr>
        <p:spPr>
          <a:xfrm>
            <a:off x="1041208" y="5846824"/>
            <a:ext cx="3157016" cy="646331"/>
          </a:xfrm>
          <a:prstGeom prst="rect">
            <a:avLst/>
          </a:prstGeom>
          <a:noFill/>
        </p:spPr>
        <p:txBody>
          <a:bodyPr wrap="square" rtlCol="0" anchor="b" anchorCtr="0">
            <a:spAutoFit/>
          </a:bodyPr>
          <a:lstStyle/>
          <a:p>
            <a:r>
              <a:rPr lang="en-US">
                <a:solidFill>
                  <a:schemeClr val="accent1"/>
                </a:solidFill>
              </a:rPr>
              <a:t>Prepared</a:t>
            </a:r>
            <a:r>
              <a:rPr lang="en-US" baseline="0">
                <a:solidFill>
                  <a:schemeClr val="accent1"/>
                </a:solidFill>
              </a:rPr>
              <a:t> by the </a:t>
            </a:r>
            <a:r>
              <a:rPr lang="en-US">
                <a:solidFill>
                  <a:schemeClr val="accent1"/>
                </a:solidFill>
              </a:rPr>
              <a:t>BerryDunn Marketing Department</a:t>
            </a:r>
          </a:p>
        </p:txBody>
      </p:sp>
      <p:sp>
        <p:nvSpPr>
          <p:cNvPr id="8" name="Text Placeholder 3"/>
          <p:cNvSpPr>
            <a:spLocks noGrp="1"/>
          </p:cNvSpPr>
          <p:nvPr>
            <p:ph type="body" sz="quarter" idx="13" hasCustomPrompt="1"/>
          </p:nvPr>
        </p:nvSpPr>
        <p:spPr>
          <a:xfrm>
            <a:off x="7970409" y="5818069"/>
            <a:ext cx="3383391" cy="403039"/>
          </a:xfrm>
          <a:prstGeom prst="rect">
            <a:avLst/>
          </a:prstGeom>
        </p:spPr>
        <p:txBody>
          <a:bodyPr anchor="b" anchorCtr="0">
            <a:normAutofit/>
          </a:bodyPr>
          <a:lstStyle>
            <a:lvl1pPr marL="0" indent="0" algn="r">
              <a:buFontTx/>
              <a:buNone/>
              <a:defRPr sz="1800">
                <a:solidFill>
                  <a:schemeClr val="accent1"/>
                </a:solidFill>
              </a:defRPr>
            </a:lvl1pPr>
            <a:lvl2pPr marL="243000" indent="0">
              <a:buFontTx/>
              <a:buNone/>
              <a:defRPr/>
            </a:lvl2pPr>
            <a:lvl3pPr marL="472500" indent="0">
              <a:buFontTx/>
              <a:buNone/>
              <a:defRPr/>
            </a:lvl3pPr>
            <a:lvl4pPr marL="756000" indent="0">
              <a:buFontTx/>
              <a:buNone/>
              <a:defRPr/>
            </a:lvl4pPr>
            <a:lvl5pPr marL="1026000" indent="0">
              <a:buFontTx/>
              <a:buNone/>
              <a:defRPr/>
            </a:lvl5pPr>
          </a:lstStyle>
          <a:p>
            <a:pPr lvl="0"/>
            <a:r>
              <a:rPr lang="en-US"/>
              <a:t>Click to edit date</a:t>
            </a:r>
          </a:p>
        </p:txBody>
      </p:sp>
    </p:spTree>
    <p:extLst>
      <p:ext uri="{BB962C8B-B14F-4D97-AF65-F5344CB8AC3E}">
        <p14:creationId xmlns:p14="http://schemas.microsoft.com/office/powerpoint/2010/main" val="2918243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theme" Target="../theme/theme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image" Target="../media/image2.png"/><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2.png"/><Relationship Id="rId2" Type="http://schemas.openxmlformats.org/officeDocument/2006/relationships/slideLayout" Target="../slideLayouts/slideLayout31.xml"/><Relationship Id="rId16"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1.png"/><Relationship Id="rId2" Type="http://schemas.openxmlformats.org/officeDocument/2006/relationships/slideLayout" Target="../slideLayouts/slideLayout45.xml"/><Relationship Id="rId16"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image" Target="../media/image2.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1.png"/><Relationship Id="rId5" Type="http://schemas.openxmlformats.org/officeDocument/2006/relationships/slideLayout" Target="../slideLayouts/slideLayout69.xml"/><Relationship Id="rId10" Type="http://schemas.openxmlformats.org/officeDocument/2006/relationships/theme" Target="../theme/theme6.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6.xml"/><Relationship Id="rId7"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9"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image" Target="../media/image2.pn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png"/><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89.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3"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pic>
        <p:nvPicPr>
          <p:cNvPr id="7" name="Picture 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9929" y="5937483"/>
            <a:ext cx="441734" cy="475488"/>
          </a:xfrm>
          <a:prstGeom prst="rect">
            <a:avLst/>
          </a:prstGeom>
        </p:spPr>
      </p:pic>
      <p:sp>
        <p:nvSpPr>
          <p:cNvPr id="10" name="Rectangle 9"/>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Tree>
    <p:extLst>
      <p:ext uri="{BB962C8B-B14F-4D97-AF65-F5344CB8AC3E}">
        <p14:creationId xmlns:p14="http://schemas.microsoft.com/office/powerpoint/2010/main" val="2998697181"/>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10" r:id="rId4"/>
    <p:sldLayoutId id="2147483811" r:id="rId5"/>
    <p:sldLayoutId id="2147483812" r:id="rId6"/>
    <p:sldLayoutId id="2147483890" r:id="rId7"/>
    <p:sldLayoutId id="2147483901" r:id="rId8"/>
    <p:sldLayoutId id="2147483912" r:id="rId9"/>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12"/>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pic>
        <p:nvPicPr>
          <p:cNvPr id="7" name="Picture 6"/>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39929" y="5937483"/>
            <a:ext cx="441734" cy="475488"/>
          </a:xfrm>
          <a:prstGeom prst="rect">
            <a:avLst/>
          </a:prstGeom>
        </p:spPr>
      </p:pic>
      <p:sp>
        <p:nvSpPr>
          <p:cNvPr id="8"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92964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910" r:id="rId3"/>
    <p:sldLayoutId id="2147483911" r:id="rId4"/>
    <p:sldLayoutId id="2147483817" r:id="rId5"/>
    <p:sldLayoutId id="2147483908" r:id="rId6"/>
    <p:sldLayoutId id="2147483909" r:id="rId7"/>
    <p:sldLayoutId id="2147483882" r:id="rId8"/>
    <p:sldLayoutId id="2147483881" r:id="rId9"/>
    <p:sldLayoutId id="2147483905" r:id="rId10"/>
    <p:sldLayoutId id="2147483913" r:id="rId11"/>
    <p:sldLayoutId id="2147483914" r:id="rId12"/>
    <p:sldLayoutId id="2147483915" r:id="rId13"/>
    <p:sldLayoutId id="2147483916" r:id="rId14"/>
    <p:sldLayoutId id="2147483818" r:id="rId15"/>
    <p:sldLayoutId id="2147483894" r:id="rId16"/>
    <p:sldLayoutId id="2147483820" r:id="rId17"/>
    <p:sldLayoutId id="2147483895" r:id="rId18"/>
    <p:sldLayoutId id="2147483897" r:id="rId19"/>
    <p:sldLayoutId id="2147483896" r:id="rId20"/>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23"/>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pic>
        <p:nvPicPr>
          <p:cNvPr id="7" name="Picture 6"/>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39929" y="5937483"/>
            <a:ext cx="441734" cy="475488"/>
          </a:xfrm>
          <a:prstGeom prst="rect">
            <a:avLst/>
          </a:prstGeom>
        </p:spPr>
      </p:pic>
      <p:sp>
        <p:nvSpPr>
          <p:cNvPr id="8"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3582763"/>
      </p:ext>
    </p:extLst>
  </p:cSld>
  <p:clrMap bg1="lt1" tx1="dk1" bg2="lt2" tx2="dk2" accent1="accent1" accent2="accent2" accent3="accent3" accent4="accent4" accent5="accent5" accent6="accent6" hlink="hlink" folHlink="folHlink"/>
  <p:sldLayoutIdLst>
    <p:sldLayoutId id="2147483822" r:id="rId1"/>
    <p:sldLayoutId id="2147483898" r:id="rId2"/>
    <p:sldLayoutId id="2147483824" r:id="rId3"/>
    <p:sldLayoutId id="2147483899" r:id="rId4"/>
    <p:sldLayoutId id="2147483900" r:id="rId5"/>
    <p:sldLayoutId id="2147483825" r:id="rId6"/>
    <p:sldLayoutId id="2147483891" r:id="rId7"/>
    <p:sldLayoutId id="2147483892" r:id="rId8"/>
    <p:sldLayoutId id="2147483919" r:id="rId9"/>
    <p:sldLayoutId id="2147483826" r:id="rId10"/>
    <p:sldLayoutId id="2147483893" r:id="rId11"/>
    <p:sldLayoutId id="2147483827" r:id="rId12"/>
    <p:sldLayoutId id="2147483828" r:id="rId13"/>
    <p:sldLayoutId id="2147483829" r:id="rId14"/>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17"/>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pic>
        <p:nvPicPr>
          <p:cNvPr id="7" name="Picture 6"/>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39929" y="5937483"/>
            <a:ext cx="441734" cy="475488"/>
          </a:xfrm>
          <a:prstGeom prst="rect">
            <a:avLst/>
          </a:prstGeom>
        </p:spPr>
      </p:pic>
      <p:sp>
        <p:nvSpPr>
          <p:cNvPr id="8"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08096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903" r:id="rId4"/>
    <p:sldLayoutId id="2147483849" r:id="rId5"/>
    <p:sldLayoutId id="2147483904" r:id="rId6"/>
    <p:sldLayoutId id="2147483850" r:id="rId7"/>
    <p:sldLayoutId id="2147483851" r:id="rId8"/>
    <p:sldLayoutId id="2147483852" r:id="rId9"/>
    <p:sldLayoutId id="2147483853" r:id="rId10"/>
    <p:sldLayoutId id="2147483854" r:id="rId11"/>
    <p:sldLayoutId id="2147483917" r:id="rId12"/>
    <p:sldLayoutId id="2147483918" r:id="rId13"/>
    <p:sldLayoutId id="2147483922" r:id="rId14"/>
    <p:sldLayoutId id="2147483923" r:id="rId15"/>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18"/>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4" name="Freeform 5"/>
          <p:cNvSpPr>
            <a:spLocks noChangeAspect="1"/>
          </p:cNvSpPr>
          <p:nvPr/>
        </p:nvSpPr>
        <p:spPr bwMode="auto">
          <a:xfrm>
            <a:off x="10943812"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9929" y="5937483"/>
            <a:ext cx="441734" cy="475488"/>
          </a:xfrm>
          <a:prstGeom prst="rect">
            <a:avLst/>
          </a:prstGeom>
        </p:spPr>
      </p:pic>
      <p:sp>
        <p:nvSpPr>
          <p:cNvPr id="8"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30028"/>
      </p:ext>
    </p:extLst>
  </p:cSld>
  <p:clrMap bg1="lt1" tx1="dk1" bg2="lt2" tx2="dk2" accent1="accent1" accent2="accent2" accent3="accent3" accent4="accent4" accent5="accent5" accent6="accent6" hlink="hlink" folHlink="folHlink"/>
  <p:sldLayoutIdLst>
    <p:sldLayoutId id="2147483831" r:id="rId1"/>
    <p:sldLayoutId id="2147483834" r:id="rId2"/>
    <p:sldLayoutId id="2147483835" r:id="rId3"/>
    <p:sldLayoutId id="2147483836" r:id="rId4"/>
    <p:sldLayoutId id="2147483920" r:id="rId5"/>
    <p:sldLayoutId id="2147483921" r:id="rId6"/>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9"/>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pic>
        <p:nvPicPr>
          <p:cNvPr id="7" name="Picture 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9929" y="5937483"/>
            <a:ext cx="441734" cy="475488"/>
          </a:xfrm>
          <a:prstGeom prst="rect">
            <a:avLst/>
          </a:prstGeom>
        </p:spPr>
      </p:pic>
      <p:sp>
        <p:nvSpPr>
          <p:cNvPr id="8"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63468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80" r:id="rId8"/>
    <p:sldLayoutId id="2147483907" r:id="rId9"/>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12"/>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9929" y="5937483"/>
            <a:ext cx="441734" cy="475488"/>
          </a:xfrm>
          <a:prstGeom prst="rect">
            <a:avLst/>
          </a:prstGeom>
        </p:spPr>
      </p:pic>
      <p:sp>
        <p:nvSpPr>
          <p:cNvPr id="8"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11302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9"/>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pic>
        <p:nvPicPr>
          <p:cNvPr id="7" name="Picture 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9929" y="5937483"/>
            <a:ext cx="441734" cy="475488"/>
          </a:xfrm>
          <a:prstGeom prst="rect">
            <a:avLst/>
          </a:prstGeom>
        </p:spPr>
      </p:pic>
      <p:sp>
        <p:nvSpPr>
          <p:cNvPr id="8"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296404"/>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906" r:id="rId4"/>
    <p:sldLayoutId id="2147483867" r:id="rId5"/>
    <p:sldLayoutId id="2147483868" r:id="rId6"/>
    <p:sldLayoutId id="2147483869" r:id="rId7"/>
    <p:sldLayoutId id="2147483870" r:id="rId8"/>
    <p:sldLayoutId id="2147483902" r:id="rId9"/>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12"/>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a:solidFill>
                <a:schemeClr val="bg1"/>
              </a:solidFill>
            </a:endParaRPr>
          </a:p>
        </p:txBody>
      </p:sp>
      <p:sp>
        <p:nvSpPr>
          <p:cNvPr id="10" name="Title Placeholder 1"/>
          <p:cNvSpPr>
            <a:spLocks noGrp="1"/>
          </p:cNvSpPr>
          <p:nvPr>
            <p:ph type="title"/>
          </p:nvPr>
        </p:nvSpPr>
        <p:spPr>
          <a:xfrm>
            <a:off x="320040" y="230879"/>
            <a:ext cx="11471245" cy="523220"/>
          </a:xfrm>
          <a:prstGeom prst="rect">
            <a:avLst/>
          </a:prstGeom>
        </p:spPr>
        <p:txBody>
          <a:bodyPr vert="horz" wrap="square" lIns="91440" tIns="45720" rIns="91440" bIns="45720" rtlCol="0" anchor="t" anchorCtr="0">
            <a:noAutofit/>
          </a:bodyPr>
          <a:lstStyle/>
          <a:p>
            <a:pPr marL="0" lvl="0"/>
            <a:r>
              <a:rPr lang="en-US"/>
              <a:t>Click to edit Master title style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929" y="5937483"/>
            <a:ext cx="441734" cy="475488"/>
          </a:xfrm>
          <a:prstGeom prst="rect">
            <a:avLst/>
          </a:prstGeom>
        </p:spPr>
      </p:pic>
      <p:sp>
        <p:nvSpPr>
          <p:cNvPr id="9"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3391270"/>
      </p:ext>
    </p:extLst>
  </p:cSld>
  <p:clrMap bg1="lt1" tx1="dk1" bg2="lt2" tx2="dk2" accent1="accent1" accent2="accent2" accent3="accent3" accent4="accent4" accent5="accent5" accent6="accent6" hlink="hlink" folHlink="folHlink"/>
  <p:sldLayoutIdLst>
    <p:sldLayoutId id="2147483924" r:id="rId1"/>
  </p:sldLayoutIdLst>
  <p:txStyles>
    <p:titleStyle>
      <a:lvl1pPr algn="l" defTabSz="342900" rtl="0" eaLnBrk="1" latinLnBrk="0" hangingPunct="1">
        <a:lnSpc>
          <a:spcPct val="100000"/>
        </a:lnSpc>
        <a:spcBef>
          <a:spcPct val="0"/>
        </a:spcBef>
        <a:buNone/>
        <a:defRPr lang="en-US" sz="2800" b="0" kern="1200" cap="none" dirty="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SzPct val="92000"/>
        <a:buFontTx/>
        <a:buBlip>
          <a:blip r:embed="rId4"/>
        </a:buBlip>
        <a:defRPr lang="en-US" sz="2400" kern="1200" dirty="0" smtClean="0">
          <a:solidFill>
            <a:schemeClr val="tx2">
              <a:lumMod val="75000"/>
            </a:schemeClr>
          </a:solidFill>
          <a:latin typeface="+mn-lt"/>
          <a:ea typeface="+mn-ea"/>
          <a:cs typeface="+mn-cs"/>
        </a:defRPr>
      </a:lvl1pPr>
      <a:lvl2pPr marL="585900" indent="-342900" algn="l" defTabSz="914400" rtl="0" eaLnBrk="1" latinLnBrk="0" hangingPunct="1">
        <a:lnSpc>
          <a:spcPct val="90000"/>
        </a:lnSpc>
        <a:spcBef>
          <a:spcPts val="500"/>
        </a:spcBef>
        <a:buClr>
          <a:schemeClr val="tx2">
            <a:lumMod val="60000"/>
            <a:lumOff val="40000"/>
          </a:schemeClr>
        </a:buClr>
        <a:buSzPct val="92000"/>
        <a:buFont typeface="Wingdings" panose="05000000000000000000" pitchFamily="2" charset="2"/>
        <a:buChar char="§"/>
        <a:defRPr lang="en-US" sz="2000" kern="1200" dirty="0" smtClean="0">
          <a:solidFill>
            <a:schemeClr val="tx2">
              <a:lumMod val="75000"/>
            </a:schemeClr>
          </a:solidFill>
          <a:latin typeface="+mn-lt"/>
          <a:ea typeface="+mn-ea"/>
          <a:cs typeface="+mn-cs"/>
        </a:defRPr>
      </a:lvl2pPr>
      <a:lvl3pPr marL="815400" indent="-342900" algn="l" defTabSz="914400" rtl="0" eaLnBrk="1" latinLnBrk="0" hangingPunct="1">
        <a:lnSpc>
          <a:spcPct val="90000"/>
        </a:lnSpc>
        <a:spcBef>
          <a:spcPts val="500"/>
        </a:spcBef>
        <a:buClr>
          <a:schemeClr val="tx2">
            <a:lumMod val="60000"/>
            <a:lumOff val="40000"/>
          </a:schemeClr>
        </a:buClr>
        <a:buSzPct val="92000"/>
        <a:buFont typeface="Wingdings" panose="05000000000000000000" pitchFamily="2" charset="2"/>
        <a:buChar char="§"/>
        <a:defRPr lang="en-US" sz="1800" kern="1200" dirty="0" smtClean="0">
          <a:solidFill>
            <a:schemeClr val="tx2">
              <a:lumMod val="75000"/>
            </a:schemeClr>
          </a:solidFill>
          <a:latin typeface="+mn-lt"/>
          <a:ea typeface="+mn-ea"/>
          <a:cs typeface="+mn-cs"/>
        </a:defRPr>
      </a:lvl3pPr>
      <a:lvl4pPr marL="1041750" indent="-285750" algn="l" defTabSz="914400" rtl="0" eaLnBrk="1" latinLnBrk="0" hangingPunct="1">
        <a:lnSpc>
          <a:spcPct val="90000"/>
        </a:lnSpc>
        <a:spcBef>
          <a:spcPts val="500"/>
        </a:spcBef>
        <a:buClr>
          <a:schemeClr val="tx2">
            <a:lumMod val="60000"/>
            <a:lumOff val="40000"/>
          </a:schemeClr>
        </a:buClr>
        <a:buSzPct val="92000"/>
        <a:buFont typeface="Wingdings" panose="05000000000000000000" pitchFamily="2" charset="2"/>
        <a:buChar char="§"/>
        <a:defRPr lang="en-US" sz="1800" kern="1200" dirty="0" smtClean="0">
          <a:solidFill>
            <a:schemeClr val="tx2">
              <a:lumMod val="75000"/>
            </a:schemeClr>
          </a:solidFill>
          <a:latin typeface="+mn-lt"/>
          <a:ea typeface="+mn-ea"/>
          <a:cs typeface="+mn-cs"/>
        </a:defRPr>
      </a:lvl4pPr>
      <a:lvl5pPr marL="1311750" indent="-285750" algn="l" defTabSz="914400" rtl="0" eaLnBrk="1" latinLnBrk="0" hangingPunct="1">
        <a:lnSpc>
          <a:spcPct val="90000"/>
        </a:lnSpc>
        <a:spcBef>
          <a:spcPts val="500"/>
        </a:spcBef>
        <a:buClr>
          <a:schemeClr val="tx2">
            <a:lumMod val="60000"/>
            <a:lumOff val="40000"/>
          </a:schemeClr>
        </a:buClr>
        <a:buSzPct val="92000"/>
        <a:buFont typeface="Wingdings" panose="05000000000000000000" pitchFamily="2" charset="2"/>
        <a:buChar char="§"/>
        <a:defRPr lang="en-US" sz="1800" kern="1200" dirty="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8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8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hyperlink" Target="https://oig.hhs.gov/documents/compliance-guidance/1135/HHS-OIG-GCPG-2023.pdf" TargetMode="External"/><Relationship Id="rId2" Type="http://schemas.openxmlformats.org/officeDocument/2006/relationships/hyperlink" Target="https://oig.hhs.gov/documents/toolkits/928/HCCA-OIG-Resource-Guide.pdf" TargetMode="External"/><Relationship Id="rId1" Type="http://schemas.openxmlformats.org/officeDocument/2006/relationships/slideLayout" Target="../slideLayouts/slideLayout30.xml"/><Relationship Id="rId6" Type="http://schemas.openxmlformats.org/officeDocument/2006/relationships/hyperlink" Target="https://www.justice.gov/opa/pr/flower-mound-hospital-pay-182-million-settle-federal-and-state-false-claims-act-allegations" TargetMode="External"/><Relationship Id="rId5" Type="http://schemas.openxmlformats.org/officeDocument/2006/relationships/hyperlink" Target="https://www.justice.gov/usao-sc/pr/south-carolina-s-largest-urgent-care-provider-and-its-management-company-pay-225-million" TargetMode="External"/><Relationship Id="rId4" Type="http://schemas.openxmlformats.org/officeDocument/2006/relationships/hyperlink" Target="https://www.justice.gov/criminal/criminal-fraud/page/file/937501/d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TMcCormack@preti.com" TargetMode="External"/><Relationship Id="rId2" Type="http://schemas.openxmlformats.org/officeDocument/2006/relationships/hyperlink" Target="mailto:ralexander@berrydunn.com" TargetMode="External"/><Relationship Id="rId1" Type="http://schemas.openxmlformats.org/officeDocument/2006/relationships/slideLayout" Target="../slideLayouts/slideLayout27.xml"/><Relationship Id="rId5" Type="http://schemas.openxmlformats.org/officeDocument/2006/relationships/image" Target="../media/image36.sv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0BA105-DD7A-6CC4-A617-4B2BF47645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Subtitle 1">
            <a:extLst>
              <a:ext uri="{FF2B5EF4-FFF2-40B4-BE49-F238E27FC236}">
                <a16:creationId xmlns:a16="http://schemas.microsoft.com/office/drawing/2014/main" id="{0F425692-1539-F636-DFDE-2D516F952D5A}"/>
              </a:ext>
            </a:extLst>
          </p:cNvPr>
          <p:cNvSpPr>
            <a:spLocks noGrp="1"/>
          </p:cNvSpPr>
          <p:nvPr>
            <p:ph type="subTitle" idx="1"/>
          </p:nvPr>
        </p:nvSpPr>
        <p:spPr>
          <a:xfrm>
            <a:off x="5691964" y="4882614"/>
            <a:ext cx="6041726" cy="923330"/>
          </a:xfrm>
        </p:spPr>
        <p:txBody>
          <a:bodyPr>
            <a:spAutoFit/>
          </a:bodyPr>
          <a:lstStyle/>
          <a:p>
            <a:r>
              <a:rPr lang="en-US"/>
              <a:t>How a speak-up culture reduces healthcare compliance risks, enhances workforce engagement, and protects the bottom line</a:t>
            </a:r>
          </a:p>
        </p:txBody>
      </p:sp>
      <p:sp>
        <p:nvSpPr>
          <p:cNvPr id="3" name="Text Placeholder 2">
            <a:extLst>
              <a:ext uri="{FF2B5EF4-FFF2-40B4-BE49-F238E27FC236}">
                <a16:creationId xmlns:a16="http://schemas.microsoft.com/office/drawing/2014/main" id="{C7423883-CBB4-F0A0-8F9A-2E8AB4EBC8BA}"/>
              </a:ext>
            </a:extLst>
          </p:cNvPr>
          <p:cNvSpPr>
            <a:spLocks noGrp="1"/>
          </p:cNvSpPr>
          <p:nvPr>
            <p:ph type="body" sz="quarter" idx="14"/>
          </p:nvPr>
        </p:nvSpPr>
        <p:spPr/>
        <p:txBody>
          <a:bodyPr/>
          <a:lstStyle/>
          <a:p>
            <a:r>
              <a:rPr lang="en-US"/>
              <a:t>May 16, 2024</a:t>
            </a:r>
          </a:p>
        </p:txBody>
      </p:sp>
      <p:sp>
        <p:nvSpPr>
          <p:cNvPr id="4" name="Title 3">
            <a:extLst>
              <a:ext uri="{FF2B5EF4-FFF2-40B4-BE49-F238E27FC236}">
                <a16:creationId xmlns:a16="http://schemas.microsoft.com/office/drawing/2014/main" id="{C8530AB7-5BCF-B158-00CE-0811A248611D}"/>
              </a:ext>
            </a:extLst>
          </p:cNvPr>
          <p:cNvSpPr>
            <a:spLocks noGrp="1"/>
          </p:cNvSpPr>
          <p:nvPr>
            <p:ph type="title"/>
          </p:nvPr>
        </p:nvSpPr>
        <p:spPr>
          <a:xfrm>
            <a:off x="5691964" y="3634883"/>
            <a:ext cx="6041726" cy="1221932"/>
          </a:xfrm>
        </p:spPr>
        <p:txBody>
          <a:bodyPr/>
          <a:lstStyle/>
          <a:p>
            <a:r>
              <a:rPr lang="en-US"/>
              <a:t> </a:t>
            </a:r>
            <a:br>
              <a:rPr lang="en-US"/>
            </a:br>
            <a:r>
              <a:rPr lang="en-US"/>
              <a:t>The Costly Sound of Silence</a:t>
            </a:r>
          </a:p>
        </p:txBody>
      </p:sp>
      <p:pic>
        <p:nvPicPr>
          <p:cNvPr id="5" name="Graphic 4">
            <a:extLst>
              <a:ext uri="{FF2B5EF4-FFF2-40B4-BE49-F238E27FC236}">
                <a16:creationId xmlns:a16="http://schemas.microsoft.com/office/drawing/2014/main" id="{40E5F29D-94A8-095A-1419-467A211D00B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3680" y="5147795"/>
            <a:ext cx="2775008" cy="431380"/>
          </a:xfrm>
          <a:prstGeom prst="rect">
            <a:avLst/>
          </a:prstGeom>
        </p:spPr>
      </p:pic>
    </p:spTree>
    <p:extLst>
      <p:ext uri="{BB962C8B-B14F-4D97-AF65-F5344CB8AC3E}">
        <p14:creationId xmlns:p14="http://schemas.microsoft.com/office/powerpoint/2010/main" val="1568993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7B3B5-1387-99AA-2E46-FC638F477126}"/>
              </a:ext>
            </a:extLst>
          </p:cNvPr>
          <p:cNvSpPr>
            <a:spLocks noGrp="1"/>
          </p:cNvSpPr>
          <p:nvPr>
            <p:ph type="title"/>
          </p:nvPr>
        </p:nvSpPr>
        <p:spPr>
          <a:xfrm>
            <a:off x="320040" y="246888"/>
            <a:ext cx="10415996" cy="954107"/>
          </a:xfrm>
        </p:spPr>
        <p:txBody>
          <a:bodyPr/>
          <a:lstStyle/>
          <a:p>
            <a:r>
              <a:rPr lang="en-US"/>
              <a:t>Three fundamental questions from the Criminal Division of the U.S. Department of Justice (DOJ)</a:t>
            </a:r>
          </a:p>
        </p:txBody>
      </p:sp>
      <p:grpSp>
        <p:nvGrpSpPr>
          <p:cNvPr id="18" name="Group 17">
            <a:extLst>
              <a:ext uri="{FF2B5EF4-FFF2-40B4-BE49-F238E27FC236}">
                <a16:creationId xmlns:a16="http://schemas.microsoft.com/office/drawing/2014/main" id="{883CE6C8-35F1-B035-CBBA-F0BC87B4F147}"/>
              </a:ext>
            </a:extLst>
          </p:cNvPr>
          <p:cNvGrpSpPr/>
          <p:nvPr/>
        </p:nvGrpSpPr>
        <p:grpSpPr>
          <a:xfrm>
            <a:off x="1069501" y="2001402"/>
            <a:ext cx="10052998" cy="3464877"/>
            <a:chOff x="1140238" y="1797295"/>
            <a:chExt cx="10052998" cy="3464877"/>
          </a:xfrm>
        </p:grpSpPr>
        <p:grpSp>
          <p:nvGrpSpPr>
            <p:cNvPr id="17" name="Group 16">
              <a:extLst>
                <a:ext uri="{FF2B5EF4-FFF2-40B4-BE49-F238E27FC236}">
                  <a16:creationId xmlns:a16="http://schemas.microsoft.com/office/drawing/2014/main" id="{EE737407-F2F8-E4E4-9D5B-61409E39B5C5}"/>
                </a:ext>
              </a:extLst>
            </p:cNvPr>
            <p:cNvGrpSpPr/>
            <p:nvPr/>
          </p:nvGrpSpPr>
          <p:grpSpPr>
            <a:xfrm>
              <a:off x="1140238" y="1797295"/>
              <a:ext cx="10052998" cy="923144"/>
              <a:chOff x="1140238" y="1797295"/>
              <a:chExt cx="10052998" cy="923144"/>
            </a:xfrm>
          </p:grpSpPr>
          <p:sp>
            <p:nvSpPr>
              <p:cNvPr id="4" name="Freeform 89">
                <a:extLst>
                  <a:ext uri="{FF2B5EF4-FFF2-40B4-BE49-F238E27FC236}">
                    <a16:creationId xmlns:a16="http://schemas.microsoft.com/office/drawing/2014/main" id="{CA6309DC-DD61-EF0B-7902-49ED08677354}"/>
                  </a:ext>
                </a:extLst>
              </p:cNvPr>
              <p:cNvSpPr/>
              <p:nvPr/>
            </p:nvSpPr>
            <p:spPr>
              <a:xfrm rot="10800000" flipH="1">
                <a:off x="1140238" y="1797296"/>
                <a:ext cx="10052998" cy="923142"/>
              </a:xfrm>
              <a:custGeom>
                <a:avLst/>
                <a:gdLst>
                  <a:gd name="connsiteX0" fmla="*/ 0 w 4754878"/>
                  <a:gd name="connsiteY0" fmla="*/ 571966 h 571966"/>
                  <a:gd name="connsiteX1" fmla="*/ 4754878 w 4754878"/>
                  <a:gd name="connsiteY1" fmla="*/ 571966 h 571966"/>
                  <a:gd name="connsiteX2" fmla="*/ 4754878 w 4754878"/>
                  <a:gd name="connsiteY2" fmla="*/ 0 h 571966"/>
                  <a:gd name="connsiteX3" fmla="*/ 4067876 w 4754878"/>
                  <a:gd name="connsiteY3" fmla="*/ 0 h 571966"/>
                  <a:gd name="connsiteX4" fmla="*/ 4067876 w 4754878"/>
                  <a:gd name="connsiteY4" fmla="*/ 1 h 571966"/>
                  <a:gd name="connsiteX5" fmla="*/ 0 w 4754878"/>
                  <a:gd name="connsiteY5" fmla="*/ 1 h 571966"/>
                  <a:gd name="connsiteX6" fmla="*/ 0 w 4754878"/>
                  <a:gd name="connsiteY6" fmla="*/ 571966 h 57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4878" h="571966">
                    <a:moveTo>
                      <a:pt x="0" y="571966"/>
                    </a:moveTo>
                    <a:lnTo>
                      <a:pt x="4754878" y="571966"/>
                    </a:lnTo>
                    <a:lnTo>
                      <a:pt x="4754878" y="0"/>
                    </a:lnTo>
                    <a:lnTo>
                      <a:pt x="4067876" y="0"/>
                    </a:lnTo>
                    <a:lnTo>
                      <a:pt x="4067876" y="1"/>
                    </a:lnTo>
                    <a:lnTo>
                      <a:pt x="0" y="1"/>
                    </a:lnTo>
                    <a:lnTo>
                      <a:pt x="0" y="571966"/>
                    </a:ln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 name="Rectangle 4">
                <a:extLst>
                  <a:ext uri="{FF2B5EF4-FFF2-40B4-BE49-F238E27FC236}">
                    <a16:creationId xmlns:a16="http://schemas.microsoft.com/office/drawing/2014/main" id="{9AAC6D8D-4579-B7D0-6634-0FDA46B872D5}"/>
                  </a:ext>
                </a:extLst>
              </p:cNvPr>
              <p:cNvSpPr/>
              <p:nvPr/>
            </p:nvSpPr>
            <p:spPr>
              <a:xfrm>
                <a:off x="1380600" y="1797295"/>
                <a:ext cx="635620" cy="923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a:t>1</a:t>
                </a:r>
              </a:p>
            </p:txBody>
          </p:sp>
          <p:sp>
            <p:nvSpPr>
              <p:cNvPr id="6" name="TextBox 5">
                <a:extLst>
                  <a:ext uri="{FF2B5EF4-FFF2-40B4-BE49-F238E27FC236}">
                    <a16:creationId xmlns:a16="http://schemas.microsoft.com/office/drawing/2014/main" id="{5A6A90FE-334A-528A-E71C-6964F2653747}"/>
                  </a:ext>
                </a:extLst>
              </p:cNvPr>
              <p:cNvSpPr txBox="1"/>
              <p:nvPr/>
            </p:nvSpPr>
            <p:spPr>
              <a:xfrm>
                <a:off x="2166774" y="2028033"/>
                <a:ext cx="8884987" cy="461665"/>
              </a:xfrm>
              <a:prstGeom prst="rect">
                <a:avLst/>
              </a:prstGeom>
              <a:noFill/>
            </p:spPr>
            <p:txBody>
              <a:bodyPr wrap="square" rtlCol="0" anchor="ctr" anchorCtr="0">
                <a:spAutoFit/>
              </a:bodyPr>
              <a:lstStyle/>
              <a:p>
                <a:pPr>
                  <a:spcAft>
                    <a:spcPts val="600"/>
                  </a:spcAft>
                </a:pPr>
                <a:r>
                  <a:rPr lang="en-US" sz="2300" b="1">
                    <a:solidFill>
                      <a:schemeClr val="accent1"/>
                    </a:solidFill>
                  </a:rPr>
                  <a:t>Is the corporation's program well-designed?</a:t>
                </a:r>
              </a:p>
            </p:txBody>
          </p:sp>
        </p:grpSp>
        <p:grpSp>
          <p:nvGrpSpPr>
            <p:cNvPr id="16" name="Group 15">
              <a:extLst>
                <a:ext uri="{FF2B5EF4-FFF2-40B4-BE49-F238E27FC236}">
                  <a16:creationId xmlns:a16="http://schemas.microsoft.com/office/drawing/2014/main" id="{73C645F0-7905-7385-364C-0B69F2AD78C9}"/>
                </a:ext>
              </a:extLst>
            </p:cNvPr>
            <p:cNvGrpSpPr/>
            <p:nvPr/>
          </p:nvGrpSpPr>
          <p:grpSpPr>
            <a:xfrm>
              <a:off x="1140238" y="3068162"/>
              <a:ext cx="10052998" cy="923144"/>
              <a:chOff x="1140238" y="2967428"/>
              <a:chExt cx="10052998" cy="923144"/>
            </a:xfrm>
          </p:grpSpPr>
          <p:sp>
            <p:nvSpPr>
              <p:cNvPr id="9" name="Freeform 89">
                <a:extLst>
                  <a:ext uri="{FF2B5EF4-FFF2-40B4-BE49-F238E27FC236}">
                    <a16:creationId xmlns:a16="http://schemas.microsoft.com/office/drawing/2014/main" id="{9E3CD608-7C38-BEEB-8D86-8507FD1AD73A}"/>
                  </a:ext>
                </a:extLst>
              </p:cNvPr>
              <p:cNvSpPr/>
              <p:nvPr/>
            </p:nvSpPr>
            <p:spPr>
              <a:xfrm rot="10800000" flipH="1">
                <a:off x="1140238" y="2967429"/>
                <a:ext cx="10052998" cy="923142"/>
              </a:xfrm>
              <a:custGeom>
                <a:avLst/>
                <a:gdLst>
                  <a:gd name="connsiteX0" fmla="*/ 0 w 4754878"/>
                  <a:gd name="connsiteY0" fmla="*/ 571966 h 571966"/>
                  <a:gd name="connsiteX1" fmla="*/ 4754878 w 4754878"/>
                  <a:gd name="connsiteY1" fmla="*/ 571966 h 571966"/>
                  <a:gd name="connsiteX2" fmla="*/ 4754878 w 4754878"/>
                  <a:gd name="connsiteY2" fmla="*/ 0 h 571966"/>
                  <a:gd name="connsiteX3" fmla="*/ 4067876 w 4754878"/>
                  <a:gd name="connsiteY3" fmla="*/ 0 h 571966"/>
                  <a:gd name="connsiteX4" fmla="*/ 4067876 w 4754878"/>
                  <a:gd name="connsiteY4" fmla="*/ 1 h 571966"/>
                  <a:gd name="connsiteX5" fmla="*/ 0 w 4754878"/>
                  <a:gd name="connsiteY5" fmla="*/ 1 h 571966"/>
                  <a:gd name="connsiteX6" fmla="*/ 0 w 4754878"/>
                  <a:gd name="connsiteY6" fmla="*/ 571966 h 57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4878" h="571966">
                    <a:moveTo>
                      <a:pt x="0" y="571966"/>
                    </a:moveTo>
                    <a:lnTo>
                      <a:pt x="4754878" y="571966"/>
                    </a:lnTo>
                    <a:lnTo>
                      <a:pt x="4754878" y="0"/>
                    </a:lnTo>
                    <a:lnTo>
                      <a:pt x="4067876" y="0"/>
                    </a:lnTo>
                    <a:lnTo>
                      <a:pt x="4067876" y="1"/>
                    </a:lnTo>
                    <a:lnTo>
                      <a:pt x="0" y="1"/>
                    </a:lnTo>
                    <a:lnTo>
                      <a:pt x="0" y="571966"/>
                    </a:lnTo>
                    <a:close/>
                  </a:path>
                </a:pathLst>
              </a:cu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Rectangle 9">
                <a:extLst>
                  <a:ext uri="{FF2B5EF4-FFF2-40B4-BE49-F238E27FC236}">
                    <a16:creationId xmlns:a16="http://schemas.microsoft.com/office/drawing/2014/main" id="{C0E4F3DB-9198-4314-D761-77A8F10C724E}"/>
                  </a:ext>
                </a:extLst>
              </p:cNvPr>
              <p:cNvSpPr/>
              <p:nvPr/>
            </p:nvSpPr>
            <p:spPr>
              <a:xfrm>
                <a:off x="1380600" y="2967428"/>
                <a:ext cx="635620" cy="923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a:t>2</a:t>
                </a:r>
              </a:p>
            </p:txBody>
          </p:sp>
          <p:sp>
            <p:nvSpPr>
              <p:cNvPr id="11" name="TextBox 10">
                <a:extLst>
                  <a:ext uri="{FF2B5EF4-FFF2-40B4-BE49-F238E27FC236}">
                    <a16:creationId xmlns:a16="http://schemas.microsoft.com/office/drawing/2014/main" id="{B276D7A0-67A2-9E7B-049D-8CCE69074CE7}"/>
                  </a:ext>
                </a:extLst>
              </p:cNvPr>
              <p:cNvSpPr txBox="1"/>
              <p:nvPr/>
            </p:nvSpPr>
            <p:spPr>
              <a:xfrm>
                <a:off x="2166774" y="3198166"/>
                <a:ext cx="8884987" cy="461665"/>
              </a:xfrm>
              <a:prstGeom prst="rect">
                <a:avLst/>
              </a:prstGeom>
              <a:noFill/>
            </p:spPr>
            <p:txBody>
              <a:bodyPr wrap="square" rtlCol="0" anchor="ctr" anchorCtr="0">
                <a:spAutoFit/>
              </a:bodyPr>
              <a:lstStyle/>
              <a:p>
                <a:pPr>
                  <a:spcAft>
                    <a:spcPts val="600"/>
                  </a:spcAft>
                </a:pPr>
                <a:r>
                  <a:rPr lang="en-US" sz="2300" b="1">
                    <a:solidFill>
                      <a:schemeClr val="accent3"/>
                    </a:solidFill>
                  </a:rPr>
                  <a:t>Is the program being applied earnestly and in good faith?</a:t>
                </a:r>
              </a:p>
            </p:txBody>
          </p:sp>
        </p:grpSp>
        <p:grpSp>
          <p:nvGrpSpPr>
            <p:cNvPr id="15" name="Group 14">
              <a:extLst>
                <a:ext uri="{FF2B5EF4-FFF2-40B4-BE49-F238E27FC236}">
                  <a16:creationId xmlns:a16="http://schemas.microsoft.com/office/drawing/2014/main" id="{DC9EDC6D-A491-107F-DEF0-39AC8609792D}"/>
                </a:ext>
              </a:extLst>
            </p:cNvPr>
            <p:cNvGrpSpPr/>
            <p:nvPr/>
          </p:nvGrpSpPr>
          <p:grpSpPr>
            <a:xfrm>
              <a:off x="1140238" y="4339028"/>
              <a:ext cx="10052998" cy="923144"/>
              <a:chOff x="1140238" y="4061442"/>
              <a:chExt cx="10052998" cy="923144"/>
            </a:xfrm>
          </p:grpSpPr>
          <p:sp>
            <p:nvSpPr>
              <p:cNvPr id="12" name="Freeform 89">
                <a:extLst>
                  <a:ext uri="{FF2B5EF4-FFF2-40B4-BE49-F238E27FC236}">
                    <a16:creationId xmlns:a16="http://schemas.microsoft.com/office/drawing/2014/main" id="{EA578994-F7F4-23BD-7652-B89FA1027FDC}"/>
                  </a:ext>
                </a:extLst>
              </p:cNvPr>
              <p:cNvSpPr/>
              <p:nvPr/>
            </p:nvSpPr>
            <p:spPr>
              <a:xfrm rot="10800000" flipH="1">
                <a:off x="1140238" y="4061443"/>
                <a:ext cx="10052998" cy="923142"/>
              </a:xfrm>
              <a:custGeom>
                <a:avLst/>
                <a:gdLst>
                  <a:gd name="connsiteX0" fmla="*/ 0 w 4754878"/>
                  <a:gd name="connsiteY0" fmla="*/ 571966 h 571966"/>
                  <a:gd name="connsiteX1" fmla="*/ 4754878 w 4754878"/>
                  <a:gd name="connsiteY1" fmla="*/ 571966 h 571966"/>
                  <a:gd name="connsiteX2" fmla="*/ 4754878 w 4754878"/>
                  <a:gd name="connsiteY2" fmla="*/ 0 h 571966"/>
                  <a:gd name="connsiteX3" fmla="*/ 4067876 w 4754878"/>
                  <a:gd name="connsiteY3" fmla="*/ 0 h 571966"/>
                  <a:gd name="connsiteX4" fmla="*/ 4067876 w 4754878"/>
                  <a:gd name="connsiteY4" fmla="*/ 1 h 571966"/>
                  <a:gd name="connsiteX5" fmla="*/ 0 w 4754878"/>
                  <a:gd name="connsiteY5" fmla="*/ 1 h 571966"/>
                  <a:gd name="connsiteX6" fmla="*/ 0 w 4754878"/>
                  <a:gd name="connsiteY6" fmla="*/ 571966 h 57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4878" h="571966">
                    <a:moveTo>
                      <a:pt x="0" y="571966"/>
                    </a:moveTo>
                    <a:lnTo>
                      <a:pt x="4754878" y="571966"/>
                    </a:lnTo>
                    <a:lnTo>
                      <a:pt x="4754878" y="0"/>
                    </a:lnTo>
                    <a:lnTo>
                      <a:pt x="4067876" y="0"/>
                    </a:lnTo>
                    <a:lnTo>
                      <a:pt x="4067876" y="1"/>
                    </a:lnTo>
                    <a:lnTo>
                      <a:pt x="0" y="1"/>
                    </a:lnTo>
                    <a:lnTo>
                      <a:pt x="0" y="571966"/>
                    </a:lnTo>
                    <a:close/>
                  </a:path>
                </a:pathLst>
              </a:custGeom>
              <a:noFill/>
              <a:ln w="19050" cap="flat" cmpd="sng">
                <a:solidFill>
                  <a:schemeClr val="accent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 name="Rectangle 12">
                <a:extLst>
                  <a:ext uri="{FF2B5EF4-FFF2-40B4-BE49-F238E27FC236}">
                    <a16:creationId xmlns:a16="http://schemas.microsoft.com/office/drawing/2014/main" id="{2C9B9AA5-F734-BE79-4B32-FF0B351E2333}"/>
                  </a:ext>
                </a:extLst>
              </p:cNvPr>
              <p:cNvSpPr/>
              <p:nvPr/>
            </p:nvSpPr>
            <p:spPr>
              <a:xfrm>
                <a:off x="1380600" y="4061442"/>
                <a:ext cx="635620" cy="92314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a:t>3</a:t>
                </a:r>
              </a:p>
            </p:txBody>
          </p:sp>
          <p:sp>
            <p:nvSpPr>
              <p:cNvPr id="14" name="TextBox 13">
                <a:extLst>
                  <a:ext uri="{FF2B5EF4-FFF2-40B4-BE49-F238E27FC236}">
                    <a16:creationId xmlns:a16="http://schemas.microsoft.com/office/drawing/2014/main" id="{D40DA3B7-8895-A2CE-C377-EAC6873376F6}"/>
                  </a:ext>
                </a:extLst>
              </p:cNvPr>
              <p:cNvSpPr txBox="1"/>
              <p:nvPr/>
            </p:nvSpPr>
            <p:spPr>
              <a:xfrm>
                <a:off x="2166774" y="4299874"/>
                <a:ext cx="8884987" cy="446276"/>
              </a:xfrm>
              <a:prstGeom prst="rect">
                <a:avLst/>
              </a:prstGeom>
              <a:noFill/>
            </p:spPr>
            <p:txBody>
              <a:bodyPr wrap="square" rtlCol="0" anchor="ctr" anchorCtr="0">
                <a:spAutoFit/>
              </a:bodyPr>
              <a:lstStyle/>
              <a:p>
                <a:pPr>
                  <a:spcAft>
                    <a:spcPts val="600"/>
                  </a:spcAft>
                </a:pPr>
                <a:r>
                  <a:rPr lang="en-US" sz="2300" b="1">
                    <a:solidFill>
                      <a:schemeClr val="accent2">
                        <a:lumMod val="75000"/>
                      </a:schemeClr>
                    </a:solidFill>
                  </a:rPr>
                  <a:t>Does the corporation's compliance program work in practice?</a:t>
                </a:r>
              </a:p>
            </p:txBody>
          </p:sp>
        </p:grpSp>
      </p:grpSp>
      <p:sp>
        <p:nvSpPr>
          <p:cNvPr id="3" name="Rectangle 2">
            <a:extLst>
              <a:ext uri="{FF2B5EF4-FFF2-40B4-BE49-F238E27FC236}">
                <a16:creationId xmlns:a16="http://schemas.microsoft.com/office/drawing/2014/main" id="{DDEB5AD4-6BD1-3CF4-0155-974BB59C2F83}"/>
              </a:ext>
            </a:extLst>
          </p:cNvPr>
          <p:cNvSpPr/>
          <p:nvPr/>
        </p:nvSpPr>
        <p:spPr>
          <a:xfrm>
            <a:off x="0" y="5773118"/>
            <a:ext cx="1084881" cy="1084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1881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AF7C9A-1954-3659-7B46-2145D1DD0451}"/>
              </a:ext>
            </a:extLst>
          </p:cNvPr>
          <p:cNvSpPr>
            <a:spLocks noGrp="1"/>
          </p:cNvSpPr>
          <p:nvPr>
            <p:ph type="title"/>
          </p:nvPr>
        </p:nvSpPr>
        <p:spPr>
          <a:xfrm>
            <a:off x="6414594" y="3592317"/>
            <a:ext cx="4484727" cy="954107"/>
          </a:xfrm>
        </p:spPr>
        <p:txBody>
          <a:bodyPr wrap="square">
            <a:spAutoFit/>
          </a:bodyPr>
          <a:lstStyle/>
          <a:p>
            <a:r>
              <a:rPr lang="en-US"/>
              <a:t>True (and costly) </a:t>
            </a:r>
            <a:br>
              <a:rPr lang="en-US"/>
            </a:br>
            <a:r>
              <a:rPr lang="en-US"/>
              <a:t>tales of whistleblowing</a:t>
            </a:r>
          </a:p>
        </p:txBody>
      </p:sp>
      <p:pic>
        <p:nvPicPr>
          <p:cNvPr id="7" name="Picture Placeholder 6">
            <a:extLst>
              <a:ext uri="{FF2B5EF4-FFF2-40B4-BE49-F238E27FC236}">
                <a16:creationId xmlns:a16="http://schemas.microsoft.com/office/drawing/2014/main" id="{1C5BA25B-6598-E63B-5132-A3D9A5EB5178}"/>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21241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9895CD6-77B4-E4B7-9B98-2C1AF16EB75A}"/>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7A97F6B3-88FB-0B22-2592-3D2EFDC4F275}"/>
              </a:ext>
            </a:extLst>
          </p:cNvPr>
          <p:cNvSpPr>
            <a:spLocks noGrp="1"/>
          </p:cNvSpPr>
          <p:nvPr>
            <p:ph type="title"/>
          </p:nvPr>
        </p:nvSpPr>
        <p:spPr/>
        <p:txBody>
          <a:bodyPr/>
          <a:lstStyle/>
          <a:p>
            <a:r>
              <a:rPr lang="en-US"/>
              <a:t>Polling question #2</a:t>
            </a:r>
          </a:p>
        </p:txBody>
      </p:sp>
    </p:spTree>
    <p:extLst>
      <p:ext uri="{BB962C8B-B14F-4D97-AF65-F5344CB8AC3E}">
        <p14:creationId xmlns:p14="http://schemas.microsoft.com/office/powerpoint/2010/main" val="255502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C7B8F-F120-D036-A98D-1C18D45B45A9}"/>
              </a:ext>
            </a:extLst>
          </p:cNvPr>
          <p:cNvSpPr>
            <a:spLocks noGrp="1"/>
          </p:cNvSpPr>
          <p:nvPr>
            <p:ph type="body" sz="quarter" idx="10"/>
          </p:nvPr>
        </p:nvSpPr>
        <p:spPr>
          <a:xfrm>
            <a:off x="342464" y="1219942"/>
            <a:ext cx="4727557" cy="1569660"/>
          </a:xfrm>
        </p:spPr>
        <p:txBody>
          <a:bodyPr anchor="ctr" anchorCtr="0"/>
          <a:lstStyle/>
          <a:p>
            <a:r>
              <a:rPr lang="en-US"/>
              <a:t>Who as well for the king, as for themselves, sues in the manner</a:t>
            </a:r>
          </a:p>
        </p:txBody>
      </p:sp>
    </p:spTree>
    <p:extLst>
      <p:ext uri="{BB962C8B-B14F-4D97-AF65-F5344CB8AC3E}">
        <p14:creationId xmlns:p14="http://schemas.microsoft.com/office/powerpoint/2010/main" val="382793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CF2DDEAD-192D-8929-5B35-B77649ECC7C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
        <p:nvSpPr>
          <p:cNvPr id="10" name="Text Placeholder 9">
            <a:extLst>
              <a:ext uri="{FF2B5EF4-FFF2-40B4-BE49-F238E27FC236}">
                <a16:creationId xmlns:a16="http://schemas.microsoft.com/office/drawing/2014/main" id="{28A6BCF4-80DA-5082-43C0-DF4323CB4869}"/>
              </a:ext>
            </a:extLst>
          </p:cNvPr>
          <p:cNvSpPr>
            <a:spLocks noGrp="1"/>
          </p:cNvSpPr>
          <p:nvPr>
            <p:ph type="body" sz="quarter" idx="21"/>
          </p:nvPr>
        </p:nvSpPr>
        <p:spPr>
          <a:xfrm>
            <a:off x="319088" y="1238250"/>
            <a:ext cx="4154941" cy="2862322"/>
          </a:xfrm>
        </p:spPr>
        <p:txBody>
          <a:bodyPr wrap="square">
            <a:spAutoFit/>
          </a:bodyPr>
          <a:lstStyle/>
          <a:p>
            <a:r>
              <a:rPr lang="en-US" sz="2000"/>
              <a:t>Long tenure in organization OR significant prior experience in same role</a:t>
            </a:r>
          </a:p>
          <a:p>
            <a:r>
              <a:rPr lang="en-US" sz="2000"/>
              <a:t>Strong moral/ethical compass</a:t>
            </a:r>
          </a:p>
          <a:p>
            <a:r>
              <a:rPr lang="en-US" sz="2000"/>
              <a:t>Desire to be helpful</a:t>
            </a:r>
          </a:p>
          <a:p>
            <a:r>
              <a:rPr lang="en-US" sz="2000"/>
              <a:t>Stubbornness (maybe naivete?) </a:t>
            </a:r>
          </a:p>
          <a:p>
            <a:r>
              <a:rPr lang="en-US" sz="2000"/>
              <a:t>Not about the $$$$!</a:t>
            </a:r>
          </a:p>
        </p:txBody>
      </p:sp>
      <p:sp>
        <p:nvSpPr>
          <p:cNvPr id="8" name="Title 7">
            <a:extLst>
              <a:ext uri="{FF2B5EF4-FFF2-40B4-BE49-F238E27FC236}">
                <a16:creationId xmlns:a16="http://schemas.microsoft.com/office/drawing/2014/main" id="{8353A94F-88B6-354F-65B6-75D610CAE783}"/>
              </a:ext>
            </a:extLst>
          </p:cNvPr>
          <p:cNvSpPr>
            <a:spLocks noGrp="1"/>
          </p:cNvSpPr>
          <p:nvPr>
            <p:ph type="title"/>
          </p:nvPr>
        </p:nvSpPr>
        <p:spPr>
          <a:xfrm>
            <a:off x="320040" y="246888"/>
            <a:ext cx="8538210" cy="523220"/>
          </a:xfrm>
        </p:spPr>
        <p:txBody>
          <a:bodyPr/>
          <a:lstStyle/>
          <a:p>
            <a:r>
              <a:rPr lang="en-US"/>
              <a:t>Common characteristics of whistleblowers</a:t>
            </a:r>
          </a:p>
        </p:txBody>
      </p:sp>
      <p:sp>
        <p:nvSpPr>
          <p:cNvPr id="2" name="Rectangle 1">
            <a:extLst>
              <a:ext uri="{FF2B5EF4-FFF2-40B4-BE49-F238E27FC236}">
                <a16:creationId xmlns:a16="http://schemas.microsoft.com/office/drawing/2014/main" id="{8AEA774E-2F0E-EAF6-26BF-8B3143646864}"/>
              </a:ext>
            </a:extLst>
          </p:cNvPr>
          <p:cNvSpPr/>
          <p:nvPr/>
        </p:nvSpPr>
        <p:spPr>
          <a:xfrm>
            <a:off x="0" y="5773118"/>
            <a:ext cx="1084881" cy="1084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1085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5EF102A5-1C01-1444-AC8E-9FF0C3E1CB4D}"/>
              </a:ext>
            </a:extLst>
          </p:cNvPr>
          <p:cNvPicPr>
            <a:picLocks noGrp="1" noChangeAspect="1"/>
          </p:cNvPicPr>
          <p:nvPr>
            <p:ph type="pic" sz="quarter" idx="11"/>
          </p:nvPr>
        </p:nvPicPr>
        <p:blipFill rotWithShape="1">
          <a:blip r:embed="rId2" cstate="hq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0" y="0"/>
            <a:ext cx="8855075" cy="6858000"/>
          </a:xfrm>
        </p:spPr>
      </p:pic>
      <p:sp>
        <p:nvSpPr>
          <p:cNvPr id="10" name="Title 9">
            <a:extLst>
              <a:ext uri="{FF2B5EF4-FFF2-40B4-BE49-F238E27FC236}">
                <a16:creationId xmlns:a16="http://schemas.microsoft.com/office/drawing/2014/main" id="{7631315F-A443-0C1B-E804-1519EF2B3E5F}"/>
              </a:ext>
            </a:extLst>
          </p:cNvPr>
          <p:cNvSpPr>
            <a:spLocks noGrp="1"/>
          </p:cNvSpPr>
          <p:nvPr>
            <p:ph type="title"/>
          </p:nvPr>
        </p:nvSpPr>
        <p:spPr>
          <a:xfrm>
            <a:off x="6498339" y="2905780"/>
            <a:ext cx="5532794" cy="523220"/>
          </a:xfrm>
        </p:spPr>
        <p:txBody>
          <a:bodyPr/>
          <a:lstStyle/>
          <a:p>
            <a:r>
              <a:rPr lang="en-US"/>
              <a:t>The value of whistleblowers?</a:t>
            </a:r>
          </a:p>
        </p:txBody>
      </p:sp>
      <p:sp>
        <p:nvSpPr>
          <p:cNvPr id="15" name="Text Placeholder 9">
            <a:extLst>
              <a:ext uri="{FF2B5EF4-FFF2-40B4-BE49-F238E27FC236}">
                <a16:creationId xmlns:a16="http://schemas.microsoft.com/office/drawing/2014/main" id="{CDD21866-13F0-0103-2238-85B03814F17D}"/>
              </a:ext>
            </a:extLst>
          </p:cNvPr>
          <p:cNvSpPr txBox="1">
            <a:spLocks/>
          </p:cNvSpPr>
          <p:nvPr/>
        </p:nvSpPr>
        <p:spPr>
          <a:xfrm>
            <a:off x="6498339" y="3655977"/>
            <a:ext cx="4753861" cy="1723549"/>
          </a:xfrm>
          <a:prstGeom prst="rect">
            <a:avLst/>
          </a:prstGeom>
        </p:spPr>
        <p:txBody>
          <a:bodyPr wrap="square">
            <a:spAutoFit/>
          </a:bodyPr>
          <a:lst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3"/>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n-US"/>
              <a:t>Augments ‘official’ government healthcare program integrity and FWA initiatives</a:t>
            </a:r>
          </a:p>
          <a:p>
            <a:r>
              <a:rPr lang="en-US"/>
              <a:t> And?</a:t>
            </a:r>
          </a:p>
        </p:txBody>
      </p:sp>
    </p:spTree>
    <p:extLst>
      <p:ext uri="{BB962C8B-B14F-4D97-AF65-F5344CB8AC3E}">
        <p14:creationId xmlns:p14="http://schemas.microsoft.com/office/powerpoint/2010/main" val="4030211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B43A4A-FC4F-8342-E8E5-3D12DE4A3948}"/>
              </a:ext>
            </a:extLst>
          </p:cNvPr>
          <p:cNvSpPr>
            <a:spLocks noGrp="1"/>
          </p:cNvSpPr>
          <p:nvPr>
            <p:ph idx="1"/>
          </p:nvPr>
        </p:nvSpPr>
        <p:spPr>
          <a:xfrm>
            <a:off x="1205627" y="1345463"/>
            <a:ext cx="6475334" cy="4401205"/>
          </a:xfrm>
        </p:spPr>
        <p:txBody>
          <a:bodyPr wrap="square">
            <a:spAutoFit/>
          </a:bodyPr>
          <a:lstStyle/>
          <a:p>
            <a:r>
              <a:rPr lang="en-US" sz="2000"/>
              <a:t>Happy Acres Health includes three hospitals, outpatient specialty practices, as well as a walk-in primary and urgent care service with five locations.</a:t>
            </a:r>
          </a:p>
          <a:p>
            <a:r>
              <a:rPr lang="en-US" sz="2000"/>
              <a:t>Business services, including credentialing, billing, and coding are centralized. The primary/urgent care walk-ins are staffed by a combination of employed staff physicians and associate providers and fee-for-time providers (‘locums’).</a:t>
            </a:r>
          </a:p>
          <a:p>
            <a:r>
              <a:rPr lang="en-US" sz="2000"/>
              <a:t>The billing office has started to receive claim denials from a few payers with reasons such as provider not enrolled, provider not eligible on this date of service, ineligible provider. Staff have figured out a work around to get the claims paid.</a:t>
            </a:r>
          </a:p>
        </p:txBody>
      </p:sp>
      <p:sp>
        <p:nvSpPr>
          <p:cNvPr id="3" name="Title 2">
            <a:extLst>
              <a:ext uri="{FF2B5EF4-FFF2-40B4-BE49-F238E27FC236}">
                <a16:creationId xmlns:a16="http://schemas.microsoft.com/office/drawing/2014/main" id="{7194FDEA-D753-8B64-822C-E84A736FEE88}"/>
              </a:ext>
            </a:extLst>
          </p:cNvPr>
          <p:cNvSpPr>
            <a:spLocks noGrp="1"/>
          </p:cNvSpPr>
          <p:nvPr>
            <p:ph type="title"/>
          </p:nvPr>
        </p:nvSpPr>
        <p:spPr>
          <a:xfrm>
            <a:off x="320040" y="246888"/>
            <a:ext cx="11554684" cy="523220"/>
          </a:xfrm>
        </p:spPr>
        <p:txBody>
          <a:bodyPr/>
          <a:lstStyle/>
          <a:p>
            <a:r>
              <a:rPr lang="en-US"/>
              <a:t>Scenario #1</a:t>
            </a:r>
          </a:p>
        </p:txBody>
      </p:sp>
      <p:grpSp>
        <p:nvGrpSpPr>
          <p:cNvPr id="18" name="Group 17">
            <a:extLst>
              <a:ext uri="{FF2B5EF4-FFF2-40B4-BE49-F238E27FC236}">
                <a16:creationId xmlns:a16="http://schemas.microsoft.com/office/drawing/2014/main" id="{6DF9D9F9-E2C5-004E-EA29-197290FBAC9A}"/>
              </a:ext>
            </a:extLst>
          </p:cNvPr>
          <p:cNvGrpSpPr/>
          <p:nvPr/>
        </p:nvGrpSpPr>
        <p:grpSpPr>
          <a:xfrm>
            <a:off x="8395906" y="1206890"/>
            <a:ext cx="1656796" cy="4678350"/>
            <a:chOff x="8533066" y="1092207"/>
            <a:chExt cx="1656796" cy="4678350"/>
          </a:xfrm>
        </p:grpSpPr>
        <p:sp>
          <p:nvSpPr>
            <p:cNvPr id="8" name="Freeform: Shape 7">
              <a:extLst>
                <a:ext uri="{FF2B5EF4-FFF2-40B4-BE49-F238E27FC236}">
                  <a16:creationId xmlns:a16="http://schemas.microsoft.com/office/drawing/2014/main" id="{042719EB-0BFF-1DFB-9083-C61CE27CF386}"/>
                </a:ext>
              </a:extLst>
            </p:cNvPr>
            <p:cNvSpPr/>
            <p:nvPr/>
          </p:nvSpPr>
          <p:spPr>
            <a:xfrm>
              <a:off x="9208526" y="2551016"/>
              <a:ext cx="304131" cy="271928"/>
            </a:xfrm>
            <a:custGeom>
              <a:avLst/>
              <a:gdLst>
                <a:gd name="connsiteX0" fmla="*/ 0 w 304131"/>
                <a:gd name="connsiteY0" fmla="*/ 0 h 271928"/>
                <a:gd name="connsiteX1" fmla="*/ 152066 w 304131"/>
                <a:gd name="connsiteY1" fmla="*/ 119979 h 271928"/>
                <a:gd name="connsiteX2" fmla="*/ 304132 w 304131"/>
                <a:gd name="connsiteY2" fmla="*/ 0 h 271928"/>
                <a:gd name="connsiteX3" fmla="*/ 304132 w 304131"/>
                <a:gd name="connsiteY3" fmla="*/ 151950 h 271928"/>
                <a:gd name="connsiteX4" fmla="*/ 152066 w 304131"/>
                <a:gd name="connsiteY4" fmla="*/ 271928 h 271928"/>
                <a:gd name="connsiteX5" fmla="*/ 0 w 304131"/>
                <a:gd name="connsiteY5" fmla="*/ 151950 h 271928"/>
                <a:gd name="connsiteX6" fmla="*/ 0 w 304131"/>
                <a:gd name="connsiteY6" fmla="*/ 0 h 2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131" h="271928">
                  <a:moveTo>
                    <a:pt x="0" y="0"/>
                  </a:moveTo>
                  <a:lnTo>
                    <a:pt x="152066" y="119979"/>
                  </a:lnTo>
                  <a:lnTo>
                    <a:pt x="304132" y="0"/>
                  </a:lnTo>
                  <a:lnTo>
                    <a:pt x="304132" y="151950"/>
                  </a:lnTo>
                  <a:lnTo>
                    <a:pt x="152066" y="271928"/>
                  </a:lnTo>
                  <a:lnTo>
                    <a:pt x="0" y="151950"/>
                  </a:lnTo>
                  <a:lnTo>
                    <a:pt x="0" y="0"/>
                  </a:lnTo>
                  <a:close/>
                </a:path>
              </a:pathLst>
            </a:custGeom>
            <a:solidFill>
              <a:schemeClr val="bg1">
                <a:lumMod val="85000"/>
              </a:schemeClr>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1953037-1538-0BD0-CCC9-067365D269AD}"/>
                </a:ext>
              </a:extLst>
            </p:cNvPr>
            <p:cNvSpPr/>
            <p:nvPr/>
          </p:nvSpPr>
          <p:spPr>
            <a:xfrm>
              <a:off x="9208526" y="4070512"/>
              <a:ext cx="304131" cy="271812"/>
            </a:xfrm>
            <a:custGeom>
              <a:avLst/>
              <a:gdLst>
                <a:gd name="connsiteX0" fmla="*/ 0 w 304131"/>
                <a:gd name="connsiteY0" fmla="*/ 0 h 271812"/>
                <a:gd name="connsiteX1" fmla="*/ 152066 w 304131"/>
                <a:gd name="connsiteY1" fmla="*/ 119862 h 271812"/>
                <a:gd name="connsiteX2" fmla="*/ 304132 w 304131"/>
                <a:gd name="connsiteY2" fmla="*/ 0 h 271812"/>
                <a:gd name="connsiteX3" fmla="*/ 304132 w 304131"/>
                <a:gd name="connsiteY3" fmla="*/ 151833 h 271812"/>
                <a:gd name="connsiteX4" fmla="*/ 152066 w 304131"/>
                <a:gd name="connsiteY4" fmla="*/ 271812 h 271812"/>
                <a:gd name="connsiteX5" fmla="*/ 0 w 304131"/>
                <a:gd name="connsiteY5" fmla="*/ 151833 h 271812"/>
                <a:gd name="connsiteX6" fmla="*/ 0 w 304131"/>
                <a:gd name="connsiteY6" fmla="*/ 0 h 27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131" h="271812">
                  <a:moveTo>
                    <a:pt x="0" y="0"/>
                  </a:moveTo>
                  <a:lnTo>
                    <a:pt x="152066" y="119862"/>
                  </a:lnTo>
                  <a:lnTo>
                    <a:pt x="304132" y="0"/>
                  </a:lnTo>
                  <a:lnTo>
                    <a:pt x="304132" y="151833"/>
                  </a:lnTo>
                  <a:lnTo>
                    <a:pt x="152066" y="271812"/>
                  </a:lnTo>
                  <a:lnTo>
                    <a:pt x="0" y="151833"/>
                  </a:lnTo>
                  <a:lnTo>
                    <a:pt x="0" y="0"/>
                  </a:lnTo>
                  <a:close/>
                </a:path>
              </a:pathLst>
            </a:custGeom>
            <a:solidFill>
              <a:schemeClr val="bg1">
                <a:lumMod val="85000"/>
              </a:schemeClr>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81A9F0-4D00-0B90-D021-30BAEE77D74F}"/>
                </a:ext>
              </a:extLst>
            </p:cNvPr>
            <p:cNvSpPr/>
            <p:nvPr/>
          </p:nvSpPr>
          <p:spPr>
            <a:xfrm>
              <a:off x="8535391" y="4171657"/>
              <a:ext cx="508746" cy="1517752"/>
            </a:xfrm>
            <a:custGeom>
              <a:avLst/>
              <a:gdLst>
                <a:gd name="connsiteX0" fmla="*/ 508630 w 508746"/>
                <a:gd name="connsiteY0" fmla="*/ 1364873 h 1517752"/>
                <a:gd name="connsiteX1" fmla="*/ 147067 w 508746"/>
                <a:gd name="connsiteY1" fmla="*/ 763817 h 1517752"/>
                <a:gd name="connsiteX2" fmla="*/ 508630 w 508746"/>
                <a:gd name="connsiteY2" fmla="*/ 162762 h 1517752"/>
                <a:gd name="connsiteX3" fmla="*/ 508630 w 508746"/>
                <a:gd name="connsiteY3" fmla="*/ 0 h 1517752"/>
                <a:gd name="connsiteX4" fmla="*/ 0 w 508746"/>
                <a:gd name="connsiteY4" fmla="*/ 763817 h 1517752"/>
                <a:gd name="connsiteX5" fmla="*/ 486425 w 508746"/>
                <a:gd name="connsiteY5" fmla="*/ 1517752 h 1517752"/>
                <a:gd name="connsiteX6" fmla="*/ 508746 w 508746"/>
                <a:gd name="connsiteY6" fmla="*/ 1507987 h 1517752"/>
                <a:gd name="connsiteX7" fmla="*/ 508746 w 508746"/>
                <a:gd name="connsiteY7" fmla="*/ 1364989 h 15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746" h="1517752">
                  <a:moveTo>
                    <a:pt x="508630" y="1364873"/>
                  </a:moveTo>
                  <a:cubicBezTo>
                    <a:pt x="287391" y="1247568"/>
                    <a:pt x="147067" y="1017144"/>
                    <a:pt x="147067" y="763817"/>
                  </a:cubicBezTo>
                  <a:cubicBezTo>
                    <a:pt x="147067" y="510490"/>
                    <a:pt x="287274" y="280183"/>
                    <a:pt x="508630" y="162762"/>
                  </a:cubicBezTo>
                  <a:lnTo>
                    <a:pt x="508630" y="0"/>
                  </a:lnTo>
                  <a:cubicBezTo>
                    <a:pt x="204498" y="127070"/>
                    <a:pt x="0" y="427249"/>
                    <a:pt x="0" y="763817"/>
                  </a:cubicBezTo>
                  <a:cubicBezTo>
                    <a:pt x="0" y="1100385"/>
                    <a:pt x="194616" y="1385683"/>
                    <a:pt x="486425" y="1517752"/>
                  </a:cubicBezTo>
                  <a:cubicBezTo>
                    <a:pt x="493749" y="1514381"/>
                    <a:pt x="501190" y="1511126"/>
                    <a:pt x="508746" y="1507987"/>
                  </a:cubicBezTo>
                  <a:lnTo>
                    <a:pt x="508746" y="1364989"/>
                  </a:lnTo>
                  <a:close/>
                </a:path>
              </a:pathLst>
            </a:custGeom>
            <a:no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34716B1-5B53-B31F-4569-72D334997F34}"/>
                </a:ext>
              </a:extLst>
            </p:cNvPr>
            <p:cNvSpPr/>
            <p:nvPr/>
          </p:nvSpPr>
          <p:spPr>
            <a:xfrm>
              <a:off x="8533066" y="1092207"/>
              <a:ext cx="1655053" cy="1591344"/>
            </a:xfrm>
            <a:custGeom>
              <a:avLst/>
              <a:gdLst>
                <a:gd name="connsiteX0" fmla="*/ 827527 w 1655053"/>
                <a:gd name="connsiteY0" fmla="*/ 147183 h 1591344"/>
                <a:gd name="connsiteX1" fmla="*/ 1507754 w 1655053"/>
                <a:gd name="connsiteY1" fmla="*/ 827527 h 1591344"/>
                <a:gd name="connsiteX2" fmla="*/ 1146307 w 1655053"/>
                <a:gd name="connsiteY2" fmla="*/ 1428582 h 1591344"/>
                <a:gd name="connsiteX3" fmla="*/ 1146307 w 1655053"/>
                <a:gd name="connsiteY3" fmla="*/ 1591344 h 1591344"/>
                <a:gd name="connsiteX4" fmla="*/ 1655054 w 1655053"/>
                <a:gd name="connsiteY4" fmla="*/ 827527 h 1591344"/>
                <a:gd name="connsiteX5" fmla="*/ 827527 w 1655053"/>
                <a:gd name="connsiteY5" fmla="*/ 0 h 1591344"/>
                <a:gd name="connsiteX6" fmla="*/ 0 w 1655053"/>
                <a:gd name="connsiteY6" fmla="*/ 827527 h 1591344"/>
                <a:gd name="connsiteX7" fmla="*/ 508630 w 1655053"/>
                <a:gd name="connsiteY7" fmla="*/ 1591344 h 1591344"/>
                <a:gd name="connsiteX8" fmla="*/ 508630 w 1655053"/>
                <a:gd name="connsiteY8" fmla="*/ 1428582 h 1591344"/>
                <a:gd name="connsiteX9" fmla="*/ 147067 w 1655053"/>
                <a:gd name="connsiteY9" fmla="*/ 827527 h 1591344"/>
                <a:gd name="connsiteX10" fmla="*/ 827410 w 1655053"/>
                <a:gd name="connsiteY10" fmla="*/ 147183 h 15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053" h="1591344">
                  <a:moveTo>
                    <a:pt x="827527" y="147183"/>
                  </a:moveTo>
                  <a:cubicBezTo>
                    <a:pt x="1202576" y="147183"/>
                    <a:pt x="1507754" y="452361"/>
                    <a:pt x="1507754" y="827527"/>
                  </a:cubicBezTo>
                  <a:cubicBezTo>
                    <a:pt x="1507754" y="1080854"/>
                    <a:pt x="1367547" y="1311162"/>
                    <a:pt x="1146307" y="1428582"/>
                  </a:cubicBezTo>
                  <a:lnTo>
                    <a:pt x="1146307" y="1591344"/>
                  </a:lnTo>
                  <a:cubicBezTo>
                    <a:pt x="1450439" y="1464274"/>
                    <a:pt x="1655054" y="1164095"/>
                    <a:pt x="1655054" y="827527"/>
                  </a:cubicBezTo>
                  <a:cubicBezTo>
                    <a:pt x="1655054" y="371213"/>
                    <a:pt x="1283841" y="0"/>
                    <a:pt x="827527" y="0"/>
                  </a:cubicBezTo>
                  <a:cubicBezTo>
                    <a:pt x="371213" y="0"/>
                    <a:pt x="0" y="371213"/>
                    <a:pt x="0" y="827527"/>
                  </a:cubicBezTo>
                  <a:cubicBezTo>
                    <a:pt x="0" y="1164095"/>
                    <a:pt x="204498" y="1464390"/>
                    <a:pt x="508630" y="1591344"/>
                  </a:cubicBezTo>
                  <a:lnTo>
                    <a:pt x="508630" y="1428582"/>
                  </a:lnTo>
                  <a:cubicBezTo>
                    <a:pt x="287391" y="1311278"/>
                    <a:pt x="147067" y="1080854"/>
                    <a:pt x="147067" y="827527"/>
                  </a:cubicBezTo>
                  <a:cubicBezTo>
                    <a:pt x="147067" y="452361"/>
                    <a:pt x="452245" y="147183"/>
                    <a:pt x="827410" y="147183"/>
                  </a:cubicBezTo>
                  <a:close/>
                </a:path>
              </a:pathLst>
            </a:custGeom>
            <a:solidFill>
              <a:schemeClr val="accent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A0052A4-F894-41DE-C0FA-49DF691C2B18}"/>
                </a:ext>
              </a:extLst>
            </p:cNvPr>
            <p:cNvSpPr/>
            <p:nvPr/>
          </p:nvSpPr>
          <p:spPr>
            <a:xfrm>
              <a:off x="8534809" y="4179330"/>
              <a:ext cx="1655053" cy="1591227"/>
            </a:xfrm>
            <a:custGeom>
              <a:avLst/>
              <a:gdLst>
                <a:gd name="connsiteX0" fmla="*/ 1655053 w 1655053"/>
                <a:gd name="connsiteY0" fmla="*/ 763701 h 1591227"/>
                <a:gd name="connsiteX1" fmla="*/ 1146307 w 1655053"/>
                <a:gd name="connsiteY1" fmla="*/ 0 h 1591227"/>
                <a:gd name="connsiteX2" fmla="*/ 1146307 w 1655053"/>
                <a:gd name="connsiteY2" fmla="*/ 162645 h 1591227"/>
                <a:gd name="connsiteX3" fmla="*/ 1507754 w 1655053"/>
                <a:gd name="connsiteY3" fmla="*/ 763701 h 1591227"/>
                <a:gd name="connsiteX4" fmla="*/ 827527 w 1655053"/>
                <a:gd name="connsiteY4" fmla="*/ 1443928 h 1591227"/>
                <a:gd name="connsiteX5" fmla="*/ 147183 w 1655053"/>
                <a:gd name="connsiteY5" fmla="*/ 763701 h 1591227"/>
                <a:gd name="connsiteX6" fmla="*/ 508746 w 1655053"/>
                <a:gd name="connsiteY6" fmla="*/ 162645 h 1591227"/>
                <a:gd name="connsiteX7" fmla="*/ 508746 w 1655053"/>
                <a:gd name="connsiteY7" fmla="*/ 0 h 1591227"/>
                <a:gd name="connsiteX8" fmla="*/ 0 w 1655053"/>
                <a:gd name="connsiteY8" fmla="*/ 763701 h 1591227"/>
                <a:gd name="connsiteX9" fmla="*/ 827527 w 1655053"/>
                <a:gd name="connsiteY9" fmla="*/ 1591228 h 1591227"/>
                <a:gd name="connsiteX10" fmla="*/ 1655053 w 1655053"/>
                <a:gd name="connsiteY10" fmla="*/ 763701 h 15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053" h="1591227">
                  <a:moveTo>
                    <a:pt x="1655053" y="763701"/>
                  </a:moveTo>
                  <a:cubicBezTo>
                    <a:pt x="1655053" y="427133"/>
                    <a:pt x="1450555" y="126954"/>
                    <a:pt x="1146307" y="0"/>
                  </a:cubicBezTo>
                  <a:lnTo>
                    <a:pt x="1146307" y="162645"/>
                  </a:lnTo>
                  <a:cubicBezTo>
                    <a:pt x="1367547" y="279950"/>
                    <a:pt x="1507754" y="510374"/>
                    <a:pt x="1507754" y="763701"/>
                  </a:cubicBezTo>
                  <a:cubicBezTo>
                    <a:pt x="1507754" y="1138750"/>
                    <a:pt x="1202576" y="1443928"/>
                    <a:pt x="827527" y="1443928"/>
                  </a:cubicBezTo>
                  <a:cubicBezTo>
                    <a:pt x="452477" y="1443928"/>
                    <a:pt x="147183" y="1138750"/>
                    <a:pt x="147183" y="763701"/>
                  </a:cubicBezTo>
                  <a:cubicBezTo>
                    <a:pt x="147183" y="510374"/>
                    <a:pt x="287391" y="279950"/>
                    <a:pt x="508746" y="162645"/>
                  </a:cubicBezTo>
                  <a:lnTo>
                    <a:pt x="508746" y="0"/>
                  </a:lnTo>
                  <a:cubicBezTo>
                    <a:pt x="204498" y="126954"/>
                    <a:pt x="0" y="427133"/>
                    <a:pt x="0" y="763701"/>
                  </a:cubicBezTo>
                  <a:cubicBezTo>
                    <a:pt x="0" y="1220015"/>
                    <a:pt x="371213" y="1591228"/>
                    <a:pt x="827527" y="1591228"/>
                  </a:cubicBezTo>
                  <a:cubicBezTo>
                    <a:pt x="1283841" y="1591228"/>
                    <a:pt x="1655053" y="1220015"/>
                    <a:pt x="1655053" y="763701"/>
                  </a:cubicBezTo>
                  <a:close/>
                </a:path>
              </a:pathLst>
            </a:custGeom>
            <a:solidFill>
              <a:schemeClr val="accent2">
                <a:lumMod val="75000"/>
                <a:alpha val="99000"/>
              </a:schemeClr>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98404E3-7293-FA6D-999A-511C3113A7A0}"/>
                </a:ext>
              </a:extLst>
            </p:cNvPr>
            <p:cNvSpPr/>
            <p:nvPr/>
          </p:nvSpPr>
          <p:spPr>
            <a:xfrm>
              <a:off x="8534809" y="2719707"/>
              <a:ext cx="1654937" cy="1410329"/>
            </a:xfrm>
            <a:custGeom>
              <a:avLst/>
              <a:gdLst>
                <a:gd name="connsiteX0" fmla="*/ 1257218 w 1654937"/>
                <a:gd name="connsiteY0" fmla="*/ 1410330 h 1410329"/>
                <a:gd name="connsiteX1" fmla="*/ 1146307 w 1654937"/>
                <a:gd name="connsiteY1" fmla="*/ 1359990 h 1410329"/>
                <a:gd name="connsiteX2" fmla="*/ 1146307 w 1654937"/>
                <a:gd name="connsiteY2" fmla="*/ 1304186 h 1410329"/>
                <a:gd name="connsiteX3" fmla="*/ 1507754 w 1654937"/>
                <a:gd name="connsiteY3" fmla="*/ 703014 h 1410329"/>
                <a:gd name="connsiteX4" fmla="*/ 1146307 w 1654937"/>
                <a:gd name="connsiteY4" fmla="*/ 101958 h 1410329"/>
                <a:gd name="connsiteX5" fmla="*/ 1146307 w 1654937"/>
                <a:gd name="connsiteY5" fmla="*/ 54176 h 1410329"/>
                <a:gd name="connsiteX6" fmla="*/ 1264077 w 1654937"/>
                <a:gd name="connsiteY6" fmla="*/ 232 h 1410329"/>
                <a:gd name="connsiteX7" fmla="*/ 1654937 w 1654937"/>
                <a:gd name="connsiteY7" fmla="*/ 703014 h 1410329"/>
                <a:gd name="connsiteX8" fmla="*/ 1257101 w 1654937"/>
                <a:gd name="connsiteY8" fmla="*/ 1410214 h 1410329"/>
                <a:gd name="connsiteX9" fmla="*/ 508746 w 1654937"/>
                <a:gd name="connsiteY9" fmla="*/ 1304302 h 1410329"/>
                <a:gd name="connsiteX10" fmla="*/ 147183 w 1654937"/>
                <a:gd name="connsiteY10" fmla="*/ 703130 h 1410329"/>
                <a:gd name="connsiteX11" fmla="*/ 508746 w 1654937"/>
                <a:gd name="connsiteY11" fmla="*/ 102075 h 1410329"/>
                <a:gd name="connsiteX12" fmla="*/ 508746 w 1654937"/>
                <a:gd name="connsiteY12" fmla="*/ 53827 h 1410329"/>
                <a:gd name="connsiteX13" fmla="*/ 391442 w 1654937"/>
                <a:gd name="connsiteY13" fmla="*/ 0 h 1410329"/>
                <a:gd name="connsiteX14" fmla="*/ 0 w 1654937"/>
                <a:gd name="connsiteY14" fmla="*/ 703130 h 1410329"/>
                <a:gd name="connsiteX15" fmla="*/ 397720 w 1654937"/>
                <a:gd name="connsiteY15" fmla="*/ 1410330 h 1410329"/>
                <a:gd name="connsiteX16" fmla="*/ 508630 w 1654937"/>
                <a:gd name="connsiteY16" fmla="*/ 1359990 h 1410329"/>
                <a:gd name="connsiteX17" fmla="*/ 508630 w 1654937"/>
                <a:gd name="connsiteY17" fmla="*/ 1304186 h 14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937" h="1410329">
                  <a:moveTo>
                    <a:pt x="1257218" y="1410330"/>
                  </a:moveTo>
                  <a:cubicBezTo>
                    <a:pt x="1221643" y="1391147"/>
                    <a:pt x="1184556" y="1374290"/>
                    <a:pt x="1146307" y="1359990"/>
                  </a:cubicBezTo>
                  <a:lnTo>
                    <a:pt x="1146307" y="1304186"/>
                  </a:lnTo>
                  <a:cubicBezTo>
                    <a:pt x="1367547" y="1186765"/>
                    <a:pt x="1507754" y="956341"/>
                    <a:pt x="1507754" y="703014"/>
                  </a:cubicBezTo>
                  <a:cubicBezTo>
                    <a:pt x="1507754" y="449687"/>
                    <a:pt x="1367547" y="219379"/>
                    <a:pt x="1146307" y="101958"/>
                  </a:cubicBezTo>
                  <a:lnTo>
                    <a:pt x="1146307" y="54176"/>
                  </a:lnTo>
                  <a:cubicBezTo>
                    <a:pt x="1186998" y="38946"/>
                    <a:pt x="1226409" y="20926"/>
                    <a:pt x="1264077" y="232"/>
                  </a:cubicBezTo>
                  <a:cubicBezTo>
                    <a:pt x="1502058" y="148346"/>
                    <a:pt x="1654937" y="412019"/>
                    <a:pt x="1654937" y="703014"/>
                  </a:cubicBezTo>
                  <a:cubicBezTo>
                    <a:pt x="1654937" y="994009"/>
                    <a:pt x="1499035" y="1262914"/>
                    <a:pt x="1257101" y="1410214"/>
                  </a:cubicBezTo>
                  <a:close/>
                  <a:moveTo>
                    <a:pt x="508746" y="1304302"/>
                  </a:moveTo>
                  <a:cubicBezTo>
                    <a:pt x="287507" y="1186881"/>
                    <a:pt x="147183" y="956457"/>
                    <a:pt x="147183" y="703130"/>
                  </a:cubicBezTo>
                  <a:cubicBezTo>
                    <a:pt x="147183" y="449803"/>
                    <a:pt x="287391" y="219496"/>
                    <a:pt x="508746" y="102075"/>
                  </a:cubicBezTo>
                  <a:lnTo>
                    <a:pt x="508746" y="53827"/>
                  </a:lnTo>
                  <a:cubicBezTo>
                    <a:pt x="468172" y="38598"/>
                    <a:pt x="428993" y="20578"/>
                    <a:pt x="391442" y="0"/>
                  </a:cubicBezTo>
                  <a:cubicBezTo>
                    <a:pt x="153112" y="148113"/>
                    <a:pt x="0" y="411903"/>
                    <a:pt x="0" y="703130"/>
                  </a:cubicBezTo>
                  <a:cubicBezTo>
                    <a:pt x="0" y="994358"/>
                    <a:pt x="155786" y="1263031"/>
                    <a:pt x="397720" y="1410330"/>
                  </a:cubicBezTo>
                  <a:cubicBezTo>
                    <a:pt x="433295" y="1391147"/>
                    <a:pt x="470381" y="1374290"/>
                    <a:pt x="508630" y="1359990"/>
                  </a:cubicBezTo>
                  <a:lnTo>
                    <a:pt x="508630" y="1304186"/>
                  </a:lnTo>
                  <a:close/>
                </a:path>
              </a:pathLst>
            </a:custGeom>
            <a:solidFill>
              <a:schemeClr val="accent3"/>
            </a:solidFill>
            <a:ln w="0"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B0B03CCF-C250-8939-E0C1-AB746A2FC126}"/>
                </a:ext>
              </a:extLst>
            </p:cNvPr>
            <p:cNvSpPr txBox="1"/>
            <p:nvPr/>
          </p:nvSpPr>
          <p:spPr>
            <a:xfrm>
              <a:off x="8711727" y="1564713"/>
              <a:ext cx="1297727" cy="646331"/>
            </a:xfrm>
            <a:prstGeom prst="rect">
              <a:avLst/>
            </a:prstGeom>
            <a:noFill/>
          </p:spPr>
          <p:txBody>
            <a:bodyPr wrap="square" anchor="ctr" anchorCtr="0">
              <a:spAutoFit/>
            </a:bodyPr>
            <a:lstStyle/>
            <a:p>
              <a:pPr algn="ctr"/>
              <a:r>
                <a:rPr lang="en-US" b="1">
                  <a:solidFill>
                    <a:schemeClr val="accent1"/>
                  </a:solidFill>
                </a:rPr>
                <a:t>Initial denials</a:t>
              </a:r>
            </a:p>
          </p:txBody>
        </p:sp>
        <p:sp>
          <p:nvSpPr>
            <p:cNvPr id="16" name="TextBox 15">
              <a:extLst>
                <a:ext uri="{FF2B5EF4-FFF2-40B4-BE49-F238E27FC236}">
                  <a16:creationId xmlns:a16="http://schemas.microsoft.com/office/drawing/2014/main" id="{7A822526-0284-99B7-4C0F-F8C701C411D1}"/>
                </a:ext>
              </a:extLst>
            </p:cNvPr>
            <p:cNvSpPr txBox="1"/>
            <p:nvPr/>
          </p:nvSpPr>
          <p:spPr>
            <a:xfrm>
              <a:off x="8711727" y="3100602"/>
              <a:ext cx="1297727" cy="646331"/>
            </a:xfrm>
            <a:prstGeom prst="rect">
              <a:avLst/>
            </a:prstGeom>
            <a:noFill/>
          </p:spPr>
          <p:txBody>
            <a:bodyPr wrap="square" anchor="ctr" anchorCtr="0">
              <a:spAutoFit/>
            </a:bodyPr>
            <a:lstStyle/>
            <a:p>
              <a:pPr algn="ctr"/>
              <a:r>
                <a:rPr lang="en-US" b="1">
                  <a:solidFill>
                    <a:schemeClr val="accent3"/>
                  </a:solidFill>
                </a:rPr>
                <a:t>Three years</a:t>
              </a:r>
            </a:p>
          </p:txBody>
        </p:sp>
        <p:sp>
          <p:nvSpPr>
            <p:cNvPr id="17" name="TextBox 16">
              <a:extLst>
                <a:ext uri="{FF2B5EF4-FFF2-40B4-BE49-F238E27FC236}">
                  <a16:creationId xmlns:a16="http://schemas.microsoft.com/office/drawing/2014/main" id="{591C9D12-58CF-9844-B7D5-753638D71EFF}"/>
                </a:ext>
              </a:extLst>
            </p:cNvPr>
            <p:cNvSpPr txBox="1"/>
            <p:nvPr/>
          </p:nvSpPr>
          <p:spPr>
            <a:xfrm>
              <a:off x="8711727" y="4646956"/>
              <a:ext cx="1297727" cy="646331"/>
            </a:xfrm>
            <a:prstGeom prst="rect">
              <a:avLst/>
            </a:prstGeom>
            <a:noFill/>
          </p:spPr>
          <p:txBody>
            <a:bodyPr wrap="square" anchor="ctr" anchorCtr="0">
              <a:spAutoFit/>
            </a:bodyPr>
            <a:lstStyle/>
            <a:p>
              <a:pPr algn="ctr"/>
              <a:r>
                <a:rPr lang="en-US" b="1">
                  <a:solidFill>
                    <a:schemeClr val="accent2">
                      <a:lumMod val="75000"/>
                    </a:schemeClr>
                  </a:solidFill>
                </a:rPr>
                <a:t>Five years</a:t>
              </a:r>
            </a:p>
          </p:txBody>
        </p:sp>
      </p:grpSp>
      <p:sp>
        <p:nvSpPr>
          <p:cNvPr id="4" name="Rectangle 3">
            <a:extLst>
              <a:ext uri="{FF2B5EF4-FFF2-40B4-BE49-F238E27FC236}">
                <a16:creationId xmlns:a16="http://schemas.microsoft.com/office/drawing/2014/main" id="{A08EB657-E9E4-6A53-C564-9407A5DC9DB7}"/>
              </a:ext>
            </a:extLst>
          </p:cNvPr>
          <p:cNvSpPr/>
          <p:nvPr/>
        </p:nvSpPr>
        <p:spPr>
          <a:xfrm>
            <a:off x="0" y="5773118"/>
            <a:ext cx="1084881" cy="1084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903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C0A8B-89D2-9911-223B-0D5085B57BB7}"/>
              </a:ext>
            </a:extLst>
          </p:cNvPr>
          <p:cNvSpPr>
            <a:spLocks noGrp="1"/>
          </p:cNvSpPr>
          <p:nvPr>
            <p:ph type="title"/>
          </p:nvPr>
        </p:nvSpPr>
        <p:spPr>
          <a:xfrm>
            <a:off x="1871002" y="429510"/>
            <a:ext cx="10107638" cy="954107"/>
          </a:xfrm>
        </p:spPr>
        <p:txBody>
          <a:bodyPr>
            <a:spAutoFit/>
          </a:bodyPr>
          <a:lstStyle/>
          <a:p>
            <a:r>
              <a:rPr lang="en-US"/>
              <a:t>“Urgent Care Provider and its Management Company to Pay $22.5 Million to Settle False Claims Act Allegations”​</a:t>
            </a:r>
          </a:p>
        </p:txBody>
      </p:sp>
      <p:sp>
        <p:nvSpPr>
          <p:cNvPr id="3" name="Text Placeholder 2">
            <a:extLst>
              <a:ext uri="{FF2B5EF4-FFF2-40B4-BE49-F238E27FC236}">
                <a16:creationId xmlns:a16="http://schemas.microsoft.com/office/drawing/2014/main" id="{7CAD8CC1-25B0-671E-DD59-50CCB39617FB}"/>
              </a:ext>
            </a:extLst>
          </p:cNvPr>
          <p:cNvSpPr>
            <a:spLocks noGrp="1"/>
          </p:cNvSpPr>
          <p:nvPr>
            <p:ph type="body" sz="quarter" idx="10"/>
          </p:nvPr>
        </p:nvSpPr>
        <p:spPr>
          <a:xfrm>
            <a:off x="1871003" y="1476486"/>
            <a:ext cx="8285871" cy="307777"/>
          </a:xfrm>
        </p:spPr>
        <p:txBody>
          <a:bodyPr>
            <a:spAutoFit/>
          </a:bodyPr>
          <a:lstStyle/>
          <a:p>
            <a:r>
              <a:rPr lang="en-US"/>
              <a:t>DOJ Announcement – April 8, 2021​</a:t>
            </a:r>
          </a:p>
        </p:txBody>
      </p:sp>
      <p:pic>
        <p:nvPicPr>
          <p:cNvPr id="12" name="Picture Placeholder 11">
            <a:extLst>
              <a:ext uri="{FF2B5EF4-FFF2-40B4-BE49-F238E27FC236}">
                <a16:creationId xmlns:a16="http://schemas.microsoft.com/office/drawing/2014/main" id="{48C35420-C4A8-C294-00C5-75CB79A0A6C0}"/>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
        <p:nvSpPr>
          <p:cNvPr id="13" name="Text Placeholder 9">
            <a:extLst>
              <a:ext uri="{FF2B5EF4-FFF2-40B4-BE49-F238E27FC236}">
                <a16:creationId xmlns:a16="http://schemas.microsoft.com/office/drawing/2014/main" id="{547128D7-D8A4-345B-9F1B-BE1EE8402357}"/>
              </a:ext>
            </a:extLst>
          </p:cNvPr>
          <p:cNvSpPr txBox="1">
            <a:spLocks/>
          </p:cNvSpPr>
          <p:nvPr/>
        </p:nvSpPr>
        <p:spPr>
          <a:xfrm>
            <a:off x="2473445" y="2975610"/>
            <a:ext cx="7245110" cy="2862322"/>
          </a:xfrm>
          <a:prstGeom prst="rect">
            <a:avLst/>
          </a:prstGeom>
        </p:spPr>
        <p:txBody>
          <a:bodyPr wrap="square">
            <a:spAutoFit/>
          </a:bodyPr>
          <a:lst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4"/>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n-US" sz="2000"/>
              <a:t>Qui tam complaint alleging the organization falsely and knowingly certified services (i.e., submitted claims).​</a:t>
            </a:r>
          </a:p>
          <a:p>
            <a:r>
              <a:rPr lang="en-US" sz="2000"/>
              <a:t>Evidence of the ‘knowingly’ included internal emails and staff ‘cheat sheets’ used to help billers keep track of credentialed providers that could be used to temporarily bill services of non-credentialed providers.​</a:t>
            </a:r>
          </a:p>
          <a:p>
            <a:r>
              <a:rPr lang="en-US" sz="2000" b="1"/>
              <a:t>No</a:t>
            </a:r>
            <a:r>
              <a:rPr lang="en-US" sz="2000"/>
              <a:t> allegations that the services were not performed, or that the providers were unqualified or unlicensed.</a:t>
            </a:r>
          </a:p>
        </p:txBody>
      </p:sp>
      <p:sp>
        <p:nvSpPr>
          <p:cNvPr id="4" name="Rectangle 3">
            <a:extLst>
              <a:ext uri="{FF2B5EF4-FFF2-40B4-BE49-F238E27FC236}">
                <a16:creationId xmlns:a16="http://schemas.microsoft.com/office/drawing/2014/main" id="{39759E74-B32C-2FA6-784B-848690E0269C}"/>
              </a:ext>
            </a:extLst>
          </p:cNvPr>
          <p:cNvSpPr/>
          <p:nvPr/>
        </p:nvSpPr>
        <p:spPr>
          <a:xfrm>
            <a:off x="0" y="5773118"/>
            <a:ext cx="1084881" cy="1084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3857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B43A4A-FC4F-8342-E8E5-3D12DE4A3948}"/>
              </a:ext>
            </a:extLst>
          </p:cNvPr>
          <p:cNvSpPr>
            <a:spLocks noGrp="1"/>
          </p:cNvSpPr>
          <p:nvPr>
            <p:ph idx="1"/>
          </p:nvPr>
        </p:nvSpPr>
        <p:spPr>
          <a:xfrm>
            <a:off x="1205627" y="1345463"/>
            <a:ext cx="6475334" cy="3939540"/>
          </a:xfrm>
        </p:spPr>
        <p:txBody>
          <a:bodyPr wrap="square">
            <a:spAutoFit/>
          </a:bodyPr>
          <a:lstStyle/>
          <a:p>
            <a:r>
              <a:rPr lang="en-US" sz="2000"/>
              <a:t>Daisy Hill is a 300-bed community hospital with outpatient services. The hospital also has an arrangement with a large multi-specialty physician group with an office on campus.</a:t>
            </a:r>
          </a:p>
          <a:p>
            <a:r>
              <a:rPr lang="en-US" sz="2000"/>
              <a:t>The hospital provides business support, supplies, and other resources to the group, as well as stipends to the physicians serving as hospital department heads. Practice physicians regularly refer patients to Daisy Hill for inpatient care, laboratory, radiology and therapy services. One of the physicians in the group who is not serving as a hospital department chief refers to another hospital, as well as Daisy Hill.</a:t>
            </a:r>
          </a:p>
        </p:txBody>
      </p:sp>
      <p:sp>
        <p:nvSpPr>
          <p:cNvPr id="3" name="Title 2">
            <a:extLst>
              <a:ext uri="{FF2B5EF4-FFF2-40B4-BE49-F238E27FC236}">
                <a16:creationId xmlns:a16="http://schemas.microsoft.com/office/drawing/2014/main" id="{7194FDEA-D753-8B64-822C-E84A736FEE88}"/>
              </a:ext>
            </a:extLst>
          </p:cNvPr>
          <p:cNvSpPr>
            <a:spLocks noGrp="1"/>
          </p:cNvSpPr>
          <p:nvPr>
            <p:ph type="title"/>
          </p:nvPr>
        </p:nvSpPr>
        <p:spPr>
          <a:xfrm>
            <a:off x="320040" y="246888"/>
            <a:ext cx="11554684" cy="523220"/>
          </a:xfrm>
        </p:spPr>
        <p:txBody>
          <a:bodyPr/>
          <a:lstStyle/>
          <a:p>
            <a:r>
              <a:rPr lang="en-US"/>
              <a:t>Scenario #2</a:t>
            </a:r>
          </a:p>
        </p:txBody>
      </p:sp>
      <p:grpSp>
        <p:nvGrpSpPr>
          <p:cNvPr id="18" name="Group 17">
            <a:extLst>
              <a:ext uri="{FF2B5EF4-FFF2-40B4-BE49-F238E27FC236}">
                <a16:creationId xmlns:a16="http://schemas.microsoft.com/office/drawing/2014/main" id="{6DF9D9F9-E2C5-004E-EA29-197290FBAC9A}"/>
              </a:ext>
            </a:extLst>
          </p:cNvPr>
          <p:cNvGrpSpPr/>
          <p:nvPr/>
        </p:nvGrpSpPr>
        <p:grpSpPr>
          <a:xfrm>
            <a:off x="8395906" y="1206890"/>
            <a:ext cx="1656796" cy="4678350"/>
            <a:chOff x="8533066" y="1092207"/>
            <a:chExt cx="1656796" cy="4678350"/>
          </a:xfrm>
        </p:grpSpPr>
        <p:sp>
          <p:nvSpPr>
            <p:cNvPr id="8" name="Freeform: Shape 7">
              <a:extLst>
                <a:ext uri="{FF2B5EF4-FFF2-40B4-BE49-F238E27FC236}">
                  <a16:creationId xmlns:a16="http://schemas.microsoft.com/office/drawing/2014/main" id="{042719EB-0BFF-1DFB-9083-C61CE27CF386}"/>
                </a:ext>
              </a:extLst>
            </p:cNvPr>
            <p:cNvSpPr/>
            <p:nvPr/>
          </p:nvSpPr>
          <p:spPr>
            <a:xfrm>
              <a:off x="9208526" y="2551016"/>
              <a:ext cx="304131" cy="271928"/>
            </a:xfrm>
            <a:custGeom>
              <a:avLst/>
              <a:gdLst>
                <a:gd name="connsiteX0" fmla="*/ 0 w 304131"/>
                <a:gd name="connsiteY0" fmla="*/ 0 h 271928"/>
                <a:gd name="connsiteX1" fmla="*/ 152066 w 304131"/>
                <a:gd name="connsiteY1" fmla="*/ 119979 h 271928"/>
                <a:gd name="connsiteX2" fmla="*/ 304132 w 304131"/>
                <a:gd name="connsiteY2" fmla="*/ 0 h 271928"/>
                <a:gd name="connsiteX3" fmla="*/ 304132 w 304131"/>
                <a:gd name="connsiteY3" fmla="*/ 151950 h 271928"/>
                <a:gd name="connsiteX4" fmla="*/ 152066 w 304131"/>
                <a:gd name="connsiteY4" fmla="*/ 271928 h 271928"/>
                <a:gd name="connsiteX5" fmla="*/ 0 w 304131"/>
                <a:gd name="connsiteY5" fmla="*/ 151950 h 271928"/>
                <a:gd name="connsiteX6" fmla="*/ 0 w 304131"/>
                <a:gd name="connsiteY6" fmla="*/ 0 h 2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131" h="271928">
                  <a:moveTo>
                    <a:pt x="0" y="0"/>
                  </a:moveTo>
                  <a:lnTo>
                    <a:pt x="152066" y="119979"/>
                  </a:lnTo>
                  <a:lnTo>
                    <a:pt x="304132" y="0"/>
                  </a:lnTo>
                  <a:lnTo>
                    <a:pt x="304132" y="151950"/>
                  </a:lnTo>
                  <a:lnTo>
                    <a:pt x="152066" y="271928"/>
                  </a:lnTo>
                  <a:lnTo>
                    <a:pt x="0" y="151950"/>
                  </a:lnTo>
                  <a:lnTo>
                    <a:pt x="0" y="0"/>
                  </a:lnTo>
                  <a:close/>
                </a:path>
              </a:pathLst>
            </a:custGeom>
            <a:solidFill>
              <a:schemeClr val="bg1">
                <a:lumMod val="85000"/>
              </a:schemeClr>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1953037-1538-0BD0-CCC9-067365D269AD}"/>
                </a:ext>
              </a:extLst>
            </p:cNvPr>
            <p:cNvSpPr/>
            <p:nvPr/>
          </p:nvSpPr>
          <p:spPr>
            <a:xfrm>
              <a:off x="9208526" y="4070512"/>
              <a:ext cx="304131" cy="271812"/>
            </a:xfrm>
            <a:custGeom>
              <a:avLst/>
              <a:gdLst>
                <a:gd name="connsiteX0" fmla="*/ 0 w 304131"/>
                <a:gd name="connsiteY0" fmla="*/ 0 h 271812"/>
                <a:gd name="connsiteX1" fmla="*/ 152066 w 304131"/>
                <a:gd name="connsiteY1" fmla="*/ 119862 h 271812"/>
                <a:gd name="connsiteX2" fmla="*/ 304132 w 304131"/>
                <a:gd name="connsiteY2" fmla="*/ 0 h 271812"/>
                <a:gd name="connsiteX3" fmla="*/ 304132 w 304131"/>
                <a:gd name="connsiteY3" fmla="*/ 151833 h 271812"/>
                <a:gd name="connsiteX4" fmla="*/ 152066 w 304131"/>
                <a:gd name="connsiteY4" fmla="*/ 271812 h 271812"/>
                <a:gd name="connsiteX5" fmla="*/ 0 w 304131"/>
                <a:gd name="connsiteY5" fmla="*/ 151833 h 271812"/>
                <a:gd name="connsiteX6" fmla="*/ 0 w 304131"/>
                <a:gd name="connsiteY6" fmla="*/ 0 h 27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131" h="271812">
                  <a:moveTo>
                    <a:pt x="0" y="0"/>
                  </a:moveTo>
                  <a:lnTo>
                    <a:pt x="152066" y="119862"/>
                  </a:lnTo>
                  <a:lnTo>
                    <a:pt x="304132" y="0"/>
                  </a:lnTo>
                  <a:lnTo>
                    <a:pt x="304132" y="151833"/>
                  </a:lnTo>
                  <a:lnTo>
                    <a:pt x="152066" y="271812"/>
                  </a:lnTo>
                  <a:lnTo>
                    <a:pt x="0" y="151833"/>
                  </a:lnTo>
                  <a:lnTo>
                    <a:pt x="0" y="0"/>
                  </a:lnTo>
                  <a:close/>
                </a:path>
              </a:pathLst>
            </a:custGeom>
            <a:solidFill>
              <a:schemeClr val="bg1">
                <a:lumMod val="85000"/>
              </a:schemeClr>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B81A9F0-4D00-0B90-D021-30BAEE77D74F}"/>
                </a:ext>
              </a:extLst>
            </p:cNvPr>
            <p:cNvSpPr/>
            <p:nvPr/>
          </p:nvSpPr>
          <p:spPr>
            <a:xfrm>
              <a:off x="8535391" y="4171657"/>
              <a:ext cx="508746" cy="1517752"/>
            </a:xfrm>
            <a:custGeom>
              <a:avLst/>
              <a:gdLst>
                <a:gd name="connsiteX0" fmla="*/ 508630 w 508746"/>
                <a:gd name="connsiteY0" fmla="*/ 1364873 h 1517752"/>
                <a:gd name="connsiteX1" fmla="*/ 147067 w 508746"/>
                <a:gd name="connsiteY1" fmla="*/ 763817 h 1517752"/>
                <a:gd name="connsiteX2" fmla="*/ 508630 w 508746"/>
                <a:gd name="connsiteY2" fmla="*/ 162762 h 1517752"/>
                <a:gd name="connsiteX3" fmla="*/ 508630 w 508746"/>
                <a:gd name="connsiteY3" fmla="*/ 0 h 1517752"/>
                <a:gd name="connsiteX4" fmla="*/ 0 w 508746"/>
                <a:gd name="connsiteY4" fmla="*/ 763817 h 1517752"/>
                <a:gd name="connsiteX5" fmla="*/ 486425 w 508746"/>
                <a:gd name="connsiteY5" fmla="*/ 1517752 h 1517752"/>
                <a:gd name="connsiteX6" fmla="*/ 508746 w 508746"/>
                <a:gd name="connsiteY6" fmla="*/ 1507987 h 1517752"/>
                <a:gd name="connsiteX7" fmla="*/ 508746 w 508746"/>
                <a:gd name="connsiteY7" fmla="*/ 1364989 h 15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746" h="1517752">
                  <a:moveTo>
                    <a:pt x="508630" y="1364873"/>
                  </a:moveTo>
                  <a:cubicBezTo>
                    <a:pt x="287391" y="1247568"/>
                    <a:pt x="147067" y="1017144"/>
                    <a:pt x="147067" y="763817"/>
                  </a:cubicBezTo>
                  <a:cubicBezTo>
                    <a:pt x="147067" y="510490"/>
                    <a:pt x="287274" y="280183"/>
                    <a:pt x="508630" y="162762"/>
                  </a:cubicBezTo>
                  <a:lnTo>
                    <a:pt x="508630" y="0"/>
                  </a:lnTo>
                  <a:cubicBezTo>
                    <a:pt x="204498" y="127070"/>
                    <a:pt x="0" y="427249"/>
                    <a:pt x="0" y="763817"/>
                  </a:cubicBezTo>
                  <a:cubicBezTo>
                    <a:pt x="0" y="1100385"/>
                    <a:pt x="194616" y="1385683"/>
                    <a:pt x="486425" y="1517752"/>
                  </a:cubicBezTo>
                  <a:cubicBezTo>
                    <a:pt x="493749" y="1514381"/>
                    <a:pt x="501190" y="1511126"/>
                    <a:pt x="508746" y="1507987"/>
                  </a:cubicBezTo>
                  <a:lnTo>
                    <a:pt x="508746" y="1364989"/>
                  </a:lnTo>
                  <a:close/>
                </a:path>
              </a:pathLst>
            </a:custGeom>
            <a:no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34716B1-5B53-B31F-4569-72D334997F34}"/>
                </a:ext>
              </a:extLst>
            </p:cNvPr>
            <p:cNvSpPr/>
            <p:nvPr/>
          </p:nvSpPr>
          <p:spPr>
            <a:xfrm>
              <a:off x="8533066" y="1092207"/>
              <a:ext cx="1655053" cy="1591344"/>
            </a:xfrm>
            <a:custGeom>
              <a:avLst/>
              <a:gdLst>
                <a:gd name="connsiteX0" fmla="*/ 827527 w 1655053"/>
                <a:gd name="connsiteY0" fmla="*/ 147183 h 1591344"/>
                <a:gd name="connsiteX1" fmla="*/ 1507754 w 1655053"/>
                <a:gd name="connsiteY1" fmla="*/ 827527 h 1591344"/>
                <a:gd name="connsiteX2" fmla="*/ 1146307 w 1655053"/>
                <a:gd name="connsiteY2" fmla="*/ 1428582 h 1591344"/>
                <a:gd name="connsiteX3" fmla="*/ 1146307 w 1655053"/>
                <a:gd name="connsiteY3" fmla="*/ 1591344 h 1591344"/>
                <a:gd name="connsiteX4" fmla="*/ 1655054 w 1655053"/>
                <a:gd name="connsiteY4" fmla="*/ 827527 h 1591344"/>
                <a:gd name="connsiteX5" fmla="*/ 827527 w 1655053"/>
                <a:gd name="connsiteY5" fmla="*/ 0 h 1591344"/>
                <a:gd name="connsiteX6" fmla="*/ 0 w 1655053"/>
                <a:gd name="connsiteY6" fmla="*/ 827527 h 1591344"/>
                <a:gd name="connsiteX7" fmla="*/ 508630 w 1655053"/>
                <a:gd name="connsiteY7" fmla="*/ 1591344 h 1591344"/>
                <a:gd name="connsiteX8" fmla="*/ 508630 w 1655053"/>
                <a:gd name="connsiteY8" fmla="*/ 1428582 h 1591344"/>
                <a:gd name="connsiteX9" fmla="*/ 147067 w 1655053"/>
                <a:gd name="connsiteY9" fmla="*/ 827527 h 1591344"/>
                <a:gd name="connsiteX10" fmla="*/ 827410 w 1655053"/>
                <a:gd name="connsiteY10" fmla="*/ 147183 h 15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053" h="1591344">
                  <a:moveTo>
                    <a:pt x="827527" y="147183"/>
                  </a:moveTo>
                  <a:cubicBezTo>
                    <a:pt x="1202576" y="147183"/>
                    <a:pt x="1507754" y="452361"/>
                    <a:pt x="1507754" y="827527"/>
                  </a:cubicBezTo>
                  <a:cubicBezTo>
                    <a:pt x="1507754" y="1080854"/>
                    <a:pt x="1367547" y="1311162"/>
                    <a:pt x="1146307" y="1428582"/>
                  </a:cubicBezTo>
                  <a:lnTo>
                    <a:pt x="1146307" y="1591344"/>
                  </a:lnTo>
                  <a:cubicBezTo>
                    <a:pt x="1450439" y="1464274"/>
                    <a:pt x="1655054" y="1164095"/>
                    <a:pt x="1655054" y="827527"/>
                  </a:cubicBezTo>
                  <a:cubicBezTo>
                    <a:pt x="1655054" y="371213"/>
                    <a:pt x="1283841" y="0"/>
                    <a:pt x="827527" y="0"/>
                  </a:cubicBezTo>
                  <a:cubicBezTo>
                    <a:pt x="371213" y="0"/>
                    <a:pt x="0" y="371213"/>
                    <a:pt x="0" y="827527"/>
                  </a:cubicBezTo>
                  <a:cubicBezTo>
                    <a:pt x="0" y="1164095"/>
                    <a:pt x="204498" y="1464390"/>
                    <a:pt x="508630" y="1591344"/>
                  </a:cubicBezTo>
                  <a:lnTo>
                    <a:pt x="508630" y="1428582"/>
                  </a:lnTo>
                  <a:cubicBezTo>
                    <a:pt x="287391" y="1311278"/>
                    <a:pt x="147067" y="1080854"/>
                    <a:pt x="147067" y="827527"/>
                  </a:cubicBezTo>
                  <a:cubicBezTo>
                    <a:pt x="147067" y="452361"/>
                    <a:pt x="452245" y="147183"/>
                    <a:pt x="827410" y="147183"/>
                  </a:cubicBezTo>
                  <a:close/>
                </a:path>
              </a:pathLst>
            </a:custGeom>
            <a:solidFill>
              <a:schemeClr val="accent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A0052A4-F894-41DE-C0FA-49DF691C2B18}"/>
                </a:ext>
              </a:extLst>
            </p:cNvPr>
            <p:cNvSpPr/>
            <p:nvPr/>
          </p:nvSpPr>
          <p:spPr>
            <a:xfrm>
              <a:off x="8534809" y="4179330"/>
              <a:ext cx="1655053" cy="1591227"/>
            </a:xfrm>
            <a:custGeom>
              <a:avLst/>
              <a:gdLst>
                <a:gd name="connsiteX0" fmla="*/ 1655053 w 1655053"/>
                <a:gd name="connsiteY0" fmla="*/ 763701 h 1591227"/>
                <a:gd name="connsiteX1" fmla="*/ 1146307 w 1655053"/>
                <a:gd name="connsiteY1" fmla="*/ 0 h 1591227"/>
                <a:gd name="connsiteX2" fmla="*/ 1146307 w 1655053"/>
                <a:gd name="connsiteY2" fmla="*/ 162645 h 1591227"/>
                <a:gd name="connsiteX3" fmla="*/ 1507754 w 1655053"/>
                <a:gd name="connsiteY3" fmla="*/ 763701 h 1591227"/>
                <a:gd name="connsiteX4" fmla="*/ 827527 w 1655053"/>
                <a:gd name="connsiteY4" fmla="*/ 1443928 h 1591227"/>
                <a:gd name="connsiteX5" fmla="*/ 147183 w 1655053"/>
                <a:gd name="connsiteY5" fmla="*/ 763701 h 1591227"/>
                <a:gd name="connsiteX6" fmla="*/ 508746 w 1655053"/>
                <a:gd name="connsiteY6" fmla="*/ 162645 h 1591227"/>
                <a:gd name="connsiteX7" fmla="*/ 508746 w 1655053"/>
                <a:gd name="connsiteY7" fmla="*/ 0 h 1591227"/>
                <a:gd name="connsiteX8" fmla="*/ 0 w 1655053"/>
                <a:gd name="connsiteY8" fmla="*/ 763701 h 1591227"/>
                <a:gd name="connsiteX9" fmla="*/ 827527 w 1655053"/>
                <a:gd name="connsiteY9" fmla="*/ 1591228 h 1591227"/>
                <a:gd name="connsiteX10" fmla="*/ 1655053 w 1655053"/>
                <a:gd name="connsiteY10" fmla="*/ 763701 h 15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053" h="1591227">
                  <a:moveTo>
                    <a:pt x="1655053" y="763701"/>
                  </a:moveTo>
                  <a:cubicBezTo>
                    <a:pt x="1655053" y="427133"/>
                    <a:pt x="1450555" y="126954"/>
                    <a:pt x="1146307" y="0"/>
                  </a:cubicBezTo>
                  <a:lnTo>
                    <a:pt x="1146307" y="162645"/>
                  </a:lnTo>
                  <a:cubicBezTo>
                    <a:pt x="1367547" y="279950"/>
                    <a:pt x="1507754" y="510374"/>
                    <a:pt x="1507754" y="763701"/>
                  </a:cubicBezTo>
                  <a:cubicBezTo>
                    <a:pt x="1507754" y="1138750"/>
                    <a:pt x="1202576" y="1443928"/>
                    <a:pt x="827527" y="1443928"/>
                  </a:cubicBezTo>
                  <a:cubicBezTo>
                    <a:pt x="452477" y="1443928"/>
                    <a:pt x="147183" y="1138750"/>
                    <a:pt x="147183" y="763701"/>
                  </a:cubicBezTo>
                  <a:cubicBezTo>
                    <a:pt x="147183" y="510374"/>
                    <a:pt x="287391" y="279950"/>
                    <a:pt x="508746" y="162645"/>
                  </a:cubicBezTo>
                  <a:lnTo>
                    <a:pt x="508746" y="0"/>
                  </a:lnTo>
                  <a:cubicBezTo>
                    <a:pt x="204498" y="126954"/>
                    <a:pt x="0" y="427133"/>
                    <a:pt x="0" y="763701"/>
                  </a:cubicBezTo>
                  <a:cubicBezTo>
                    <a:pt x="0" y="1220015"/>
                    <a:pt x="371213" y="1591228"/>
                    <a:pt x="827527" y="1591228"/>
                  </a:cubicBezTo>
                  <a:cubicBezTo>
                    <a:pt x="1283841" y="1591228"/>
                    <a:pt x="1655053" y="1220015"/>
                    <a:pt x="1655053" y="763701"/>
                  </a:cubicBezTo>
                  <a:close/>
                </a:path>
              </a:pathLst>
            </a:custGeom>
            <a:solidFill>
              <a:schemeClr val="accent2">
                <a:lumMod val="75000"/>
                <a:alpha val="99000"/>
              </a:schemeClr>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98404E3-7293-FA6D-999A-511C3113A7A0}"/>
                </a:ext>
              </a:extLst>
            </p:cNvPr>
            <p:cNvSpPr/>
            <p:nvPr/>
          </p:nvSpPr>
          <p:spPr>
            <a:xfrm>
              <a:off x="8534809" y="2719707"/>
              <a:ext cx="1654937" cy="1410329"/>
            </a:xfrm>
            <a:custGeom>
              <a:avLst/>
              <a:gdLst>
                <a:gd name="connsiteX0" fmla="*/ 1257218 w 1654937"/>
                <a:gd name="connsiteY0" fmla="*/ 1410330 h 1410329"/>
                <a:gd name="connsiteX1" fmla="*/ 1146307 w 1654937"/>
                <a:gd name="connsiteY1" fmla="*/ 1359990 h 1410329"/>
                <a:gd name="connsiteX2" fmla="*/ 1146307 w 1654937"/>
                <a:gd name="connsiteY2" fmla="*/ 1304186 h 1410329"/>
                <a:gd name="connsiteX3" fmla="*/ 1507754 w 1654937"/>
                <a:gd name="connsiteY3" fmla="*/ 703014 h 1410329"/>
                <a:gd name="connsiteX4" fmla="*/ 1146307 w 1654937"/>
                <a:gd name="connsiteY4" fmla="*/ 101958 h 1410329"/>
                <a:gd name="connsiteX5" fmla="*/ 1146307 w 1654937"/>
                <a:gd name="connsiteY5" fmla="*/ 54176 h 1410329"/>
                <a:gd name="connsiteX6" fmla="*/ 1264077 w 1654937"/>
                <a:gd name="connsiteY6" fmla="*/ 232 h 1410329"/>
                <a:gd name="connsiteX7" fmla="*/ 1654937 w 1654937"/>
                <a:gd name="connsiteY7" fmla="*/ 703014 h 1410329"/>
                <a:gd name="connsiteX8" fmla="*/ 1257101 w 1654937"/>
                <a:gd name="connsiteY8" fmla="*/ 1410214 h 1410329"/>
                <a:gd name="connsiteX9" fmla="*/ 508746 w 1654937"/>
                <a:gd name="connsiteY9" fmla="*/ 1304302 h 1410329"/>
                <a:gd name="connsiteX10" fmla="*/ 147183 w 1654937"/>
                <a:gd name="connsiteY10" fmla="*/ 703130 h 1410329"/>
                <a:gd name="connsiteX11" fmla="*/ 508746 w 1654937"/>
                <a:gd name="connsiteY11" fmla="*/ 102075 h 1410329"/>
                <a:gd name="connsiteX12" fmla="*/ 508746 w 1654937"/>
                <a:gd name="connsiteY12" fmla="*/ 53827 h 1410329"/>
                <a:gd name="connsiteX13" fmla="*/ 391442 w 1654937"/>
                <a:gd name="connsiteY13" fmla="*/ 0 h 1410329"/>
                <a:gd name="connsiteX14" fmla="*/ 0 w 1654937"/>
                <a:gd name="connsiteY14" fmla="*/ 703130 h 1410329"/>
                <a:gd name="connsiteX15" fmla="*/ 397720 w 1654937"/>
                <a:gd name="connsiteY15" fmla="*/ 1410330 h 1410329"/>
                <a:gd name="connsiteX16" fmla="*/ 508630 w 1654937"/>
                <a:gd name="connsiteY16" fmla="*/ 1359990 h 1410329"/>
                <a:gd name="connsiteX17" fmla="*/ 508630 w 1654937"/>
                <a:gd name="connsiteY17" fmla="*/ 1304186 h 14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937" h="1410329">
                  <a:moveTo>
                    <a:pt x="1257218" y="1410330"/>
                  </a:moveTo>
                  <a:cubicBezTo>
                    <a:pt x="1221643" y="1391147"/>
                    <a:pt x="1184556" y="1374290"/>
                    <a:pt x="1146307" y="1359990"/>
                  </a:cubicBezTo>
                  <a:lnTo>
                    <a:pt x="1146307" y="1304186"/>
                  </a:lnTo>
                  <a:cubicBezTo>
                    <a:pt x="1367547" y="1186765"/>
                    <a:pt x="1507754" y="956341"/>
                    <a:pt x="1507754" y="703014"/>
                  </a:cubicBezTo>
                  <a:cubicBezTo>
                    <a:pt x="1507754" y="449687"/>
                    <a:pt x="1367547" y="219379"/>
                    <a:pt x="1146307" y="101958"/>
                  </a:cubicBezTo>
                  <a:lnTo>
                    <a:pt x="1146307" y="54176"/>
                  </a:lnTo>
                  <a:cubicBezTo>
                    <a:pt x="1186998" y="38946"/>
                    <a:pt x="1226409" y="20926"/>
                    <a:pt x="1264077" y="232"/>
                  </a:cubicBezTo>
                  <a:cubicBezTo>
                    <a:pt x="1502058" y="148346"/>
                    <a:pt x="1654937" y="412019"/>
                    <a:pt x="1654937" y="703014"/>
                  </a:cubicBezTo>
                  <a:cubicBezTo>
                    <a:pt x="1654937" y="994009"/>
                    <a:pt x="1499035" y="1262914"/>
                    <a:pt x="1257101" y="1410214"/>
                  </a:cubicBezTo>
                  <a:close/>
                  <a:moveTo>
                    <a:pt x="508746" y="1304302"/>
                  </a:moveTo>
                  <a:cubicBezTo>
                    <a:pt x="287507" y="1186881"/>
                    <a:pt x="147183" y="956457"/>
                    <a:pt x="147183" y="703130"/>
                  </a:cubicBezTo>
                  <a:cubicBezTo>
                    <a:pt x="147183" y="449803"/>
                    <a:pt x="287391" y="219496"/>
                    <a:pt x="508746" y="102075"/>
                  </a:cubicBezTo>
                  <a:lnTo>
                    <a:pt x="508746" y="53827"/>
                  </a:lnTo>
                  <a:cubicBezTo>
                    <a:pt x="468172" y="38598"/>
                    <a:pt x="428993" y="20578"/>
                    <a:pt x="391442" y="0"/>
                  </a:cubicBezTo>
                  <a:cubicBezTo>
                    <a:pt x="153112" y="148113"/>
                    <a:pt x="0" y="411903"/>
                    <a:pt x="0" y="703130"/>
                  </a:cubicBezTo>
                  <a:cubicBezTo>
                    <a:pt x="0" y="994358"/>
                    <a:pt x="155786" y="1263031"/>
                    <a:pt x="397720" y="1410330"/>
                  </a:cubicBezTo>
                  <a:cubicBezTo>
                    <a:pt x="433295" y="1391147"/>
                    <a:pt x="470381" y="1374290"/>
                    <a:pt x="508630" y="1359990"/>
                  </a:cubicBezTo>
                  <a:lnTo>
                    <a:pt x="508630" y="1304186"/>
                  </a:lnTo>
                  <a:close/>
                </a:path>
              </a:pathLst>
            </a:custGeom>
            <a:solidFill>
              <a:schemeClr val="accent3"/>
            </a:solidFill>
            <a:ln w="0"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B0B03CCF-C250-8939-E0C1-AB746A2FC126}"/>
                </a:ext>
              </a:extLst>
            </p:cNvPr>
            <p:cNvSpPr txBox="1"/>
            <p:nvPr/>
          </p:nvSpPr>
          <p:spPr>
            <a:xfrm>
              <a:off x="8711727" y="1564713"/>
              <a:ext cx="1297727" cy="646331"/>
            </a:xfrm>
            <a:prstGeom prst="rect">
              <a:avLst/>
            </a:prstGeom>
            <a:noFill/>
          </p:spPr>
          <p:txBody>
            <a:bodyPr wrap="square" anchor="ctr" anchorCtr="0">
              <a:spAutoFit/>
            </a:bodyPr>
            <a:lstStyle/>
            <a:p>
              <a:pPr algn="ctr"/>
              <a:r>
                <a:rPr lang="en-US" b="1">
                  <a:solidFill>
                    <a:schemeClr val="accent1"/>
                  </a:solidFill>
                </a:rPr>
                <a:t>First referral</a:t>
              </a:r>
            </a:p>
          </p:txBody>
        </p:sp>
        <p:sp>
          <p:nvSpPr>
            <p:cNvPr id="16" name="TextBox 15">
              <a:extLst>
                <a:ext uri="{FF2B5EF4-FFF2-40B4-BE49-F238E27FC236}">
                  <a16:creationId xmlns:a16="http://schemas.microsoft.com/office/drawing/2014/main" id="{7A822526-0284-99B7-4C0F-F8C701C411D1}"/>
                </a:ext>
              </a:extLst>
            </p:cNvPr>
            <p:cNvSpPr txBox="1"/>
            <p:nvPr/>
          </p:nvSpPr>
          <p:spPr>
            <a:xfrm>
              <a:off x="8711727" y="3100602"/>
              <a:ext cx="1297727" cy="646331"/>
            </a:xfrm>
            <a:prstGeom prst="rect">
              <a:avLst/>
            </a:prstGeom>
            <a:noFill/>
          </p:spPr>
          <p:txBody>
            <a:bodyPr wrap="square" anchor="ctr" anchorCtr="0">
              <a:spAutoFit/>
            </a:bodyPr>
            <a:lstStyle/>
            <a:p>
              <a:pPr algn="ctr"/>
              <a:r>
                <a:rPr lang="en-US" b="1">
                  <a:solidFill>
                    <a:schemeClr val="accent3"/>
                  </a:solidFill>
                </a:rPr>
                <a:t>Three years?</a:t>
              </a:r>
            </a:p>
          </p:txBody>
        </p:sp>
        <p:sp>
          <p:nvSpPr>
            <p:cNvPr id="17" name="TextBox 16">
              <a:extLst>
                <a:ext uri="{FF2B5EF4-FFF2-40B4-BE49-F238E27FC236}">
                  <a16:creationId xmlns:a16="http://schemas.microsoft.com/office/drawing/2014/main" id="{591C9D12-58CF-9844-B7D5-753638D71EFF}"/>
                </a:ext>
              </a:extLst>
            </p:cNvPr>
            <p:cNvSpPr txBox="1"/>
            <p:nvPr/>
          </p:nvSpPr>
          <p:spPr>
            <a:xfrm>
              <a:off x="8711727" y="4646956"/>
              <a:ext cx="1297727" cy="646331"/>
            </a:xfrm>
            <a:prstGeom prst="rect">
              <a:avLst/>
            </a:prstGeom>
            <a:noFill/>
          </p:spPr>
          <p:txBody>
            <a:bodyPr wrap="square" anchor="ctr" anchorCtr="0">
              <a:spAutoFit/>
            </a:bodyPr>
            <a:lstStyle/>
            <a:p>
              <a:pPr algn="ctr"/>
              <a:r>
                <a:rPr lang="en-US" b="1">
                  <a:solidFill>
                    <a:schemeClr val="accent2">
                      <a:lumMod val="75000"/>
                    </a:schemeClr>
                  </a:solidFill>
                </a:rPr>
                <a:t>Five years?</a:t>
              </a:r>
            </a:p>
          </p:txBody>
        </p:sp>
      </p:grpSp>
      <p:sp>
        <p:nvSpPr>
          <p:cNvPr id="4" name="Rectangle 3">
            <a:extLst>
              <a:ext uri="{FF2B5EF4-FFF2-40B4-BE49-F238E27FC236}">
                <a16:creationId xmlns:a16="http://schemas.microsoft.com/office/drawing/2014/main" id="{8EC4FBA0-D17E-00CF-6775-A72C794E4E59}"/>
              </a:ext>
            </a:extLst>
          </p:cNvPr>
          <p:cNvSpPr/>
          <p:nvPr/>
        </p:nvSpPr>
        <p:spPr>
          <a:xfrm>
            <a:off x="0" y="5773118"/>
            <a:ext cx="1084881" cy="1084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398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C0A8B-89D2-9911-223B-0D5085B57BB7}"/>
              </a:ext>
            </a:extLst>
          </p:cNvPr>
          <p:cNvSpPr>
            <a:spLocks noGrp="1"/>
          </p:cNvSpPr>
          <p:nvPr>
            <p:ph type="title"/>
          </p:nvPr>
        </p:nvSpPr>
        <p:spPr>
          <a:xfrm>
            <a:off x="1871002" y="268170"/>
            <a:ext cx="10107638" cy="1384995"/>
          </a:xfrm>
        </p:spPr>
        <p:txBody>
          <a:bodyPr>
            <a:spAutoFit/>
          </a:bodyPr>
          <a:lstStyle/>
          <a:p>
            <a:r>
              <a:rPr lang="en-US"/>
              <a:t>“Hospital to Pay $18.2 Million to Settle Federal and State False Claims Act Allegations Arising from Improper Inducements to Referring Physicians”​</a:t>
            </a:r>
          </a:p>
        </p:txBody>
      </p:sp>
      <p:sp>
        <p:nvSpPr>
          <p:cNvPr id="3" name="Text Placeholder 2">
            <a:extLst>
              <a:ext uri="{FF2B5EF4-FFF2-40B4-BE49-F238E27FC236}">
                <a16:creationId xmlns:a16="http://schemas.microsoft.com/office/drawing/2014/main" id="{7CAD8CC1-25B0-671E-DD59-50CCB39617FB}"/>
              </a:ext>
            </a:extLst>
          </p:cNvPr>
          <p:cNvSpPr>
            <a:spLocks noGrp="1"/>
          </p:cNvSpPr>
          <p:nvPr>
            <p:ph type="body" sz="quarter" idx="10"/>
          </p:nvPr>
        </p:nvSpPr>
        <p:spPr>
          <a:xfrm>
            <a:off x="1871003" y="1653165"/>
            <a:ext cx="8285871" cy="307777"/>
          </a:xfrm>
        </p:spPr>
        <p:txBody>
          <a:bodyPr>
            <a:spAutoFit/>
          </a:bodyPr>
          <a:lstStyle/>
          <a:p>
            <a:r>
              <a:rPr lang="en-US"/>
              <a:t>DOJ Announcement – December 2, 2021​</a:t>
            </a:r>
          </a:p>
        </p:txBody>
      </p:sp>
      <p:pic>
        <p:nvPicPr>
          <p:cNvPr id="12" name="Picture Placeholder 11">
            <a:extLst>
              <a:ext uri="{FF2B5EF4-FFF2-40B4-BE49-F238E27FC236}">
                <a16:creationId xmlns:a16="http://schemas.microsoft.com/office/drawing/2014/main" id="{48C35420-C4A8-C294-00C5-75CB79A0A6C0}"/>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
        <p:nvSpPr>
          <p:cNvPr id="13" name="Text Placeholder 9">
            <a:extLst>
              <a:ext uri="{FF2B5EF4-FFF2-40B4-BE49-F238E27FC236}">
                <a16:creationId xmlns:a16="http://schemas.microsoft.com/office/drawing/2014/main" id="{547128D7-D8A4-345B-9F1B-BE1EE8402357}"/>
              </a:ext>
            </a:extLst>
          </p:cNvPr>
          <p:cNvSpPr txBox="1">
            <a:spLocks/>
          </p:cNvSpPr>
          <p:nvPr/>
        </p:nvSpPr>
        <p:spPr>
          <a:xfrm>
            <a:off x="1961380" y="2710434"/>
            <a:ext cx="8535931" cy="3631763"/>
          </a:xfrm>
          <a:prstGeom prst="rect">
            <a:avLst/>
          </a:prstGeom>
        </p:spPr>
        <p:txBody>
          <a:bodyPr wrap="square">
            <a:spAutoFit/>
          </a:bodyPr>
          <a:lst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4"/>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n-US" sz="2000"/>
              <a:t>Qui tam complaint alleging the partially physician-owned hospital ​violated the Stark Law and the Anti-Kickback Statute when it repurchased shares from physician-owners aged 63 or older and then resold those shares to younger physicians. </a:t>
            </a:r>
          </a:p>
          <a:p>
            <a:r>
              <a:rPr lang="en-US" sz="2000"/>
              <a:t>The volume or value of certain physicians’ referrals were considered when it (1) selected the physicians to whom the shares would be resold and (2) determined the number of shares each physician would receive.​</a:t>
            </a:r>
          </a:p>
          <a:p>
            <a:r>
              <a:rPr lang="en-US" sz="2000" b="1"/>
              <a:t>No</a:t>
            </a:r>
            <a:r>
              <a:rPr lang="en-US" sz="2000"/>
              <a:t> allegations that services were not performed, or that quality of patient care was impacted by alleged conduct. </a:t>
            </a:r>
          </a:p>
          <a:p>
            <a:r>
              <a:rPr lang="en-US" sz="2000"/>
              <a:t>Qui tam relator was one of the physician owners!</a:t>
            </a:r>
          </a:p>
        </p:txBody>
      </p:sp>
      <p:sp>
        <p:nvSpPr>
          <p:cNvPr id="4" name="Rectangle 3">
            <a:extLst>
              <a:ext uri="{FF2B5EF4-FFF2-40B4-BE49-F238E27FC236}">
                <a16:creationId xmlns:a16="http://schemas.microsoft.com/office/drawing/2014/main" id="{DE1E0F93-0662-A412-FAE1-1674E3E994E1}"/>
              </a:ext>
            </a:extLst>
          </p:cNvPr>
          <p:cNvSpPr/>
          <p:nvPr/>
        </p:nvSpPr>
        <p:spPr>
          <a:xfrm>
            <a:off x="0" y="5773118"/>
            <a:ext cx="1084881" cy="1084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280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886010-0B19-D8A1-91F0-DE16DDAACD0B}"/>
              </a:ext>
            </a:extLst>
          </p:cNvPr>
          <p:cNvSpPr>
            <a:spLocks noGrp="1"/>
          </p:cNvSpPr>
          <p:nvPr>
            <p:ph type="body" sz="quarter" idx="11"/>
          </p:nvPr>
        </p:nvSpPr>
        <p:spPr>
          <a:xfrm>
            <a:off x="4071252" y="3864083"/>
            <a:ext cx="1705350" cy="430887"/>
          </a:xfrm>
        </p:spPr>
        <p:txBody>
          <a:bodyPr>
            <a:spAutoFit/>
          </a:bodyPr>
          <a:lstStyle/>
          <a:p>
            <a:r>
              <a:rPr lang="it-IT" sz="1100"/>
              <a:t>Regina K. Alexander, FACHE, CHC</a:t>
            </a:r>
          </a:p>
        </p:txBody>
      </p:sp>
      <p:sp>
        <p:nvSpPr>
          <p:cNvPr id="3" name="Text Placeholder 2">
            <a:extLst>
              <a:ext uri="{FF2B5EF4-FFF2-40B4-BE49-F238E27FC236}">
                <a16:creationId xmlns:a16="http://schemas.microsoft.com/office/drawing/2014/main" id="{27CECEB1-3CEE-8231-489E-A9FB704A6B6D}"/>
              </a:ext>
            </a:extLst>
          </p:cNvPr>
          <p:cNvSpPr>
            <a:spLocks noGrp="1"/>
          </p:cNvSpPr>
          <p:nvPr>
            <p:ph type="body" sz="quarter" idx="12"/>
          </p:nvPr>
        </p:nvSpPr>
        <p:spPr>
          <a:xfrm>
            <a:off x="4071252" y="4302921"/>
            <a:ext cx="1705350" cy="261610"/>
          </a:xfrm>
        </p:spPr>
        <p:txBody>
          <a:bodyPr>
            <a:spAutoFit/>
          </a:bodyPr>
          <a:lstStyle/>
          <a:p>
            <a:r>
              <a:rPr lang="en-US" sz="1100"/>
              <a:t>Principal | BerryDunn</a:t>
            </a:r>
          </a:p>
        </p:txBody>
      </p:sp>
      <p:sp>
        <p:nvSpPr>
          <p:cNvPr id="5" name="Text Placeholder 4">
            <a:extLst>
              <a:ext uri="{FF2B5EF4-FFF2-40B4-BE49-F238E27FC236}">
                <a16:creationId xmlns:a16="http://schemas.microsoft.com/office/drawing/2014/main" id="{2D22D257-9458-3337-7171-F77233B03F46}"/>
              </a:ext>
            </a:extLst>
          </p:cNvPr>
          <p:cNvSpPr>
            <a:spLocks noGrp="1"/>
          </p:cNvSpPr>
          <p:nvPr>
            <p:ph type="body" sz="quarter" idx="14"/>
          </p:nvPr>
        </p:nvSpPr>
        <p:spPr>
          <a:xfrm>
            <a:off x="6511982" y="3872034"/>
            <a:ext cx="1705350" cy="430887"/>
          </a:xfrm>
        </p:spPr>
        <p:txBody>
          <a:bodyPr>
            <a:spAutoFit/>
          </a:bodyPr>
          <a:lstStyle/>
          <a:p>
            <a:r>
              <a:rPr lang="en-US" sz="1100"/>
              <a:t>Timothy P. McCormick, JD</a:t>
            </a:r>
          </a:p>
        </p:txBody>
      </p:sp>
      <p:sp>
        <p:nvSpPr>
          <p:cNvPr id="6" name="Text Placeholder 5">
            <a:extLst>
              <a:ext uri="{FF2B5EF4-FFF2-40B4-BE49-F238E27FC236}">
                <a16:creationId xmlns:a16="http://schemas.microsoft.com/office/drawing/2014/main" id="{BF7A867E-D8F5-4904-531B-6DA53A2461DB}"/>
              </a:ext>
            </a:extLst>
          </p:cNvPr>
          <p:cNvSpPr>
            <a:spLocks noGrp="1"/>
          </p:cNvSpPr>
          <p:nvPr>
            <p:ph type="body" sz="quarter" idx="15"/>
          </p:nvPr>
        </p:nvSpPr>
        <p:spPr>
          <a:xfrm>
            <a:off x="6455381" y="4310872"/>
            <a:ext cx="1809706" cy="600164"/>
          </a:xfrm>
        </p:spPr>
        <p:txBody>
          <a:bodyPr wrap="square">
            <a:spAutoFit/>
          </a:bodyPr>
          <a:lstStyle/>
          <a:p>
            <a:r>
              <a:rPr lang="en-US" sz="1100"/>
              <a:t>Of Counsel, Litigation Practice Group</a:t>
            </a:r>
            <a:br>
              <a:rPr lang="en-US" sz="1100"/>
            </a:br>
            <a:r>
              <a:rPr lang="en-US" sz="1100"/>
              <a:t>PretiFlaherty</a:t>
            </a:r>
          </a:p>
        </p:txBody>
      </p:sp>
      <p:pic>
        <p:nvPicPr>
          <p:cNvPr id="29" name="Picture Placeholder 28">
            <a:extLst>
              <a:ext uri="{FF2B5EF4-FFF2-40B4-BE49-F238E27FC236}">
                <a16:creationId xmlns:a16="http://schemas.microsoft.com/office/drawing/2014/main" id="{F7729CEE-3351-CB67-A108-71B5484B6AD9}"/>
              </a:ext>
            </a:extLst>
          </p:cNvPr>
          <p:cNvPicPr>
            <a:picLocks noGrp="1" noChangeAspect="1"/>
          </p:cNvPicPr>
          <p:nvPr>
            <p:ph type="pic" sz="quarter" idx="29"/>
          </p:nvPr>
        </p:nvPicPr>
        <p:blipFill>
          <a:blip r:embed="rId2">
            <a:extLst>
              <a:ext uri="{28A0092B-C50C-407E-A947-70E740481C1C}">
                <a14:useLocalDpi xmlns:a14="http://schemas.microsoft.com/office/drawing/2010/main"/>
              </a:ext>
            </a:extLst>
          </a:blip>
          <a:srcRect/>
          <a:stretch/>
        </p:blipFill>
        <p:spPr>
          <a:xfrm>
            <a:off x="3998066" y="1924050"/>
            <a:ext cx="1822450" cy="1822450"/>
          </a:xfrm>
        </p:spPr>
      </p:pic>
      <p:pic>
        <p:nvPicPr>
          <p:cNvPr id="31" name="Picture Placeholder 30">
            <a:extLst>
              <a:ext uri="{FF2B5EF4-FFF2-40B4-BE49-F238E27FC236}">
                <a16:creationId xmlns:a16="http://schemas.microsoft.com/office/drawing/2014/main" id="{3399C78B-4A57-A8BF-189C-234B3BBD051A}"/>
              </a:ext>
            </a:extLst>
          </p:cNvPr>
          <p:cNvPicPr>
            <a:picLocks noGrp="1" noChangeAspect="1"/>
          </p:cNvPicPr>
          <p:nvPr>
            <p:ph type="pic" sz="quarter" idx="30"/>
          </p:nvPr>
        </p:nvPicPr>
        <p:blipFill rotWithShape="1">
          <a:blip r:embed="rId3" cstate="hqprint">
            <a:extLst>
              <a:ext uri="{28A0092B-C50C-407E-A947-70E740481C1C}">
                <a14:useLocalDpi xmlns:a14="http://schemas.microsoft.com/office/drawing/2010/main"/>
              </a:ext>
            </a:extLst>
          </a:blip>
          <a:srcRect l="13765" t="12161" r="11123" b="4895"/>
          <a:stretch/>
        </p:blipFill>
        <p:spPr>
          <a:xfrm>
            <a:off x="6439641" y="1924050"/>
            <a:ext cx="1822450" cy="1822450"/>
          </a:xfrm>
        </p:spPr>
      </p:pic>
      <p:sp>
        <p:nvSpPr>
          <p:cNvPr id="26" name="Title 25">
            <a:extLst>
              <a:ext uri="{FF2B5EF4-FFF2-40B4-BE49-F238E27FC236}">
                <a16:creationId xmlns:a16="http://schemas.microsoft.com/office/drawing/2014/main" id="{542DDEB4-0D3B-60B1-0B85-4C92C745EB3F}"/>
              </a:ext>
            </a:extLst>
          </p:cNvPr>
          <p:cNvSpPr>
            <a:spLocks noGrp="1"/>
          </p:cNvSpPr>
          <p:nvPr>
            <p:ph type="title"/>
          </p:nvPr>
        </p:nvSpPr>
        <p:spPr/>
        <p:txBody>
          <a:bodyPr/>
          <a:lstStyle/>
          <a:p>
            <a:r>
              <a:rPr lang="en-US"/>
              <a:t>Presenters</a:t>
            </a:r>
          </a:p>
        </p:txBody>
      </p:sp>
      <p:sp>
        <p:nvSpPr>
          <p:cNvPr id="4" name="Rectangle 3">
            <a:extLst>
              <a:ext uri="{FF2B5EF4-FFF2-40B4-BE49-F238E27FC236}">
                <a16:creationId xmlns:a16="http://schemas.microsoft.com/office/drawing/2014/main" id="{25B46B0D-41F6-1D76-E836-E728A720BEC8}"/>
              </a:ext>
            </a:extLst>
          </p:cNvPr>
          <p:cNvSpPr/>
          <p:nvPr/>
        </p:nvSpPr>
        <p:spPr>
          <a:xfrm>
            <a:off x="0" y="5773118"/>
            <a:ext cx="1084881" cy="1084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628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AF7C9A-1954-3659-7B46-2145D1DD0451}"/>
              </a:ext>
            </a:extLst>
          </p:cNvPr>
          <p:cNvSpPr>
            <a:spLocks noGrp="1"/>
          </p:cNvSpPr>
          <p:nvPr>
            <p:ph type="title"/>
          </p:nvPr>
        </p:nvSpPr>
        <p:spPr>
          <a:xfrm>
            <a:off x="6414594" y="3592317"/>
            <a:ext cx="4484727" cy="1384995"/>
          </a:xfrm>
        </p:spPr>
        <p:txBody>
          <a:bodyPr wrap="square">
            <a:spAutoFit/>
          </a:bodyPr>
          <a:lstStyle/>
          <a:p>
            <a:r>
              <a:rPr lang="en-US"/>
              <a:t>Establishing (and maintaining) a culture of compliance</a:t>
            </a:r>
          </a:p>
        </p:txBody>
      </p:sp>
      <p:pic>
        <p:nvPicPr>
          <p:cNvPr id="6" name="Picture Placeholder 5">
            <a:extLst>
              <a:ext uri="{FF2B5EF4-FFF2-40B4-BE49-F238E27FC236}">
                <a16:creationId xmlns:a16="http://schemas.microsoft.com/office/drawing/2014/main" id="{C7ACF694-B39A-B9AE-C3BB-03FAEFF896F1}"/>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93875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9895CD6-77B4-E4B7-9B98-2C1AF16EB75A}"/>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7A97F6B3-88FB-0B22-2592-3D2EFDC4F275}"/>
              </a:ext>
            </a:extLst>
          </p:cNvPr>
          <p:cNvSpPr>
            <a:spLocks noGrp="1"/>
          </p:cNvSpPr>
          <p:nvPr>
            <p:ph type="title"/>
          </p:nvPr>
        </p:nvSpPr>
        <p:spPr/>
        <p:txBody>
          <a:bodyPr/>
          <a:lstStyle/>
          <a:p>
            <a:r>
              <a:rPr lang="en-US"/>
              <a:t>Polling question #3</a:t>
            </a:r>
          </a:p>
        </p:txBody>
      </p:sp>
    </p:spTree>
    <p:extLst>
      <p:ext uri="{BB962C8B-B14F-4D97-AF65-F5344CB8AC3E}">
        <p14:creationId xmlns:p14="http://schemas.microsoft.com/office/powerpoint/2010/main" val="1562339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A6997C-4F34-8977-0307-CE622B023A14}"/>
              </a:ext>
            </a:extLst>
          </p:cNvPr>
          <p:cNvSpPr>
            <a:spLocks noGrp="1"/>
          </p:cNvSpPr>
          <p:nvPr>
            <p:ph type="body" sz="quarter" idx="19"/>
          </p:nvPr>
        </p:nvSpPr>
        <p:spPr>
          <a:xfrm>
            <a:off x="4876431" y="1683175"/>
            <a:ext cx="5977498" cy="3170099"/>
          </a:xfrm>
        </p:spPr>
        <p:txBody>
          <a:bodyPr wrap="square">
            <a:spAutoFit/>
          </a:bodyPr>
          <a:lstStyle/>
          <a:p>
            <a:r>
              <a:rPr lang="en-US" sz="2000"/>
              <a:t>Doing the right thing is the only thing</a:t>
            </a:r>
          </a:p>
          <a:p>
            <a:r>
              <a:rPr lang="en-US" sz="2000"/>
              <a:t>Staff at all levels do not fear bringing their concerns forward</a:t>
            </a:r>
          </a:p>
          <a:p>
            <a:r>
              <a:rPr lang="en-US" sz="2000"/>
              <a:t>Leadership promotes compliance as a resource, not a barrier, for accomplishing goals</a:t>
            </a:r>
          </a:p>
          <a:p>
            <a:r>
              <a:rPr lang="en-US" sz="2000"/>
              <a:t>Complementary initiatives, process improvement</a:t>
            </a:r>
          </a:p>
          <a:p>
            <a:r>
              <a:rPr lang="en-US" sz="2000"/>
              <a:t>Whistleblowers sing their song for an internal audience</a:t>
            </a:r>
          </a:p>
        </p:txBody>
      </p:sp>
      <p:sp>
        <p:nvSpPr>
          <p:cNvPr id="4" name="Title 3">
            <a:extLst>
              <a:ext uri="{FF2B5EF4-FFF2-40B4-BE49-F238E27FC236}">
                <a16:creationId xmlns:a16="http://schemas.microsoft.com/office/drawing/2014/main" id="{0409B601-2A6B-CF76-CAE4-67E54A274455}"/>
              </a:ext>
            </a:extLst>
          </p:cNvPr>
          <p:cNvSpPr>
            <a:spLocks noGrp="1"/>
          </p:cNvSpPr>
          <p:nvPr>
            <p:ph type="title"/>
          </p:nvPr>
        </p:nvSpPr>
        <p:spPr>
          <a:xfrm>
            <a:off x="4876431" y="246888"/>
            <a:ext cx="5904346" cy="954107"/>
          </a:xfrm>
        </p:spPr>
        <p:txBody>
          <a:bodyPr wrap="square">
            <a:spAutoFit/>
          </a:bodyPr>
          <a:lstStyle/>
          <a:p>
            <a:r>
              <a:rPr lang="en-US"/>
              <a:t>What does a speak-up culture of compliance look like?</a:t>
            </a:r>
          </a:p>
        </p:txBody>
      </p:sp>
      <p:sp>
        <p:nvSpPr>
          <p:cNvPr id="2" name="Rectangle 1">
            <a:extLst>
              <a:ext uri="{FF2B5EF4-FFF2-40B4-BE49-F238E27FC236}">
                <a16:creationId xmlns:a16="http://schemas.microsoft.com/office/drawing/2014/main" id="{C46AD37F-FAB9-096A-F0BE-782D9EA5602A}"/>
              </a:ext>
            </a:extLst>
          </p:cNvPr>
          <p:cNvSpPr/>
          <p:nvPr/>
        </p:nvSpPr>
        <p:spPr>
          <a:xfrm>
            <a:off x="0" y="5773118"/>
            <a:ext cx="1084881" cy="108488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DDF7C828-CBD3-8A32-21E1-52B1AB845D7A}"/>
              </a:ext>
            </a:extLst>
          </p:cNvPr>
          <p:cNvPicPr>
            <a:picLocks noGrp="1" noChangeAspect="1"/>
          </p:cNvPicPr>
          <p:nvPr>
            <p:ph type="pic" sz="quarter" idx="18"/>
          </p:nvPr>
        </p:nvPicPr>
        <p:blipFill rotWithShape="1">
          <a:blip r:embed="rId2" cstate="hqprint">
            <a:extLst>
              <a:ext uri="{28A0092B-C50C-407E-A947-70E740481C1C}">
                <a14:useLocalDpi xmlns:a14="http://schemas.microsoft.com/office/drawing/2010/main"/>
              </a:ext>
            </a:extLst>
          </a:blip>
          <a:srcRect/>
          <a:stretch/>
        </p:blipFill>
        <p:spPr>
          <a:xfrm>
            <a:off x="984680" y="1079671"/>
            <a:ext cx="3275896" cy="4664306"/>
          </a:xfrm>
        </p:spPr>
      </p:pic>
    </p:spTree>
    <p:extLst>
      <p:ext uri="{BB962C8B-B14F-4D97-AF65-F5344CB8AC3E}">
        <p14:creationId xmlns:p14="http://schemas.microsoft.com/office/powerpoint/2010/main" val="1305095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C5B8E00-D85F-FC12-519B-0C7FE95F6AD9}"/>
              </a:ext>
            </a:extLst>
          </p:cNvPr>
          <p:cNvPicPr>
            <a:picLocks noGrp="1" noChangeAspect="1"/>
          </p:cNvPicPr>
          <p:nvPr>
            <p:ph type="pic" sz="quarter" idx="10"/>
          </p:nvPr>
        </p:nvPicPr>
        <p:blipFill>
          <a:blip r:embed="rId2" cstate="hq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42377B1F-57F8-93C1-CE0E-BD4E363D8518}"/>
              </a:ext>
            </a:extLst>
          </p:cNvPr>
          <p:cNvSpPr>
            <a:spLocks noGrp="1"/>
          </p:cNvSpPr>
          <p:nvPr>
            <p:ph type="body" sz="quarter" idx="21"/>
          </p:nvPr>
        </p:nvSpPr>
        <p:spPr>
          <a:xfrm>
            <a:off x="319088" y="1238250"/>
            <a:ext cx="4207192" cy="2246769"/>
          </a:xfrm>
        </p:spPr>
        <p:txBody>
          <a:bodyPr wrap="square">
            <a:spAutoFit/>
          </a:bodyPr>
          <a:lstStyle/>
          <a:p>
            <a:r>
              <a:rPr lang="en-US" sz="2000"/>
              <a:t>Reduces reactionary expenses</a:t>
            </a:r>
          </a:p>
          <a:p>
            <a:r>
              <a:rPr lang="en-US" sz="2000"/>
              <a:t>Staff morale/turnover</a:t>
            </a:r>
          </a:p>
          <a:p>
            <a:r>
              <a:rPr lang="en-US" sz="2000"/>
              <a:t>More eyes and ears within the organization reporting potential non-compliance = efficiencies of a risk-based compliance program</a:t>
            </a:r>
          </a:p>
        </p:txBody>
      </p:sp>
      <p:sp>
        <p:nvSpPr>
          <p:cNvPr id="4" name="Title 3">
            <a:extLst>
              <a:ext uri="{FF2B5EF4-FFF2-40B4-BE49-F238E27FC236}">
                <a16:creationId xmlns:a16="http://schemas.microsoft.com/office/drawing/2014/main" id="{BB505F76-61B8-E944-D0D5-98436F179BD5}"/>
              </a:ext>
            </a:extLst>
          </p:cNvPr>
          <p:cNvSpPr>
            <a:spLocks noGrp="1"/>
          </p:cNvSpPr>
          <p:nvPr>
            <p:ph type="title"/>
          </p:nvPr>
        </p:nvSpPr>
        <p:spPr/>
        <p:txBody>
          <a:bodyPr/>
          <a:lstStyle/>
          <a:p>
            <a:r>
              <a:rPr lang="en-US"/>
              <a:t>Business case for speak-up culture?</a:t>
            </a:r>
          </a:p>
        </p:txBody>
      </p:sp>
      <p:sp>
        <p:nvSpPr>
          <p:cNvPr id="2" name="Rectangle 1">
            <a:extLst>
              <a:ext uri="{FF2B5EF4-FFF2-40B4-BE49-F238E27FC236}">
                <a16:creationId xmlns:a16="http://schemas.microsoft.com/office/drawing/2014/main" id="{A1603EC0-56BB-EC72-A489-7416A5AA3AE6}"/>
              </a:ext>
            </a:extLst>
          </p:cNvPr>
          <p:cNvSpPr/>
          <p:nvPr/>
        </p:nvSpPr>
        <p:spPr>
          <a:xfrm>
            <a:off x="0" y="5773118"/>
            <a:ext cx="1084881" cy="1084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499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480C77-8B24-CD95-B6D3-134225C28D1E}"/>
              </a:ext>
            </a:extLst>
          </p:cNvPr>
          <p:cNvSpPr>
            <a:spLocks noGrp="1"/>
          </p:cNvSpPr>
          <p:nvPr>
            <p:ph sz="half" idx="2"/>
          </p:nvPr>
        </p:nvSpPr>
        <p:spPr>
          <a:xfrm>
            <a:off x="6242812" y="1780558"/>
            <a:ext cx="5242052" cy="4401205"/>
          </a:xfrm>
        </p:spPr>
        <p:txBody>
          <a:bodyPr wrap="square">
            <a:spAutoFit/>
          </a:bodyPr>
          <a:lstStyle/>
          <a:p>
            <a:r>
              <a:rPr lang="en-US" sz="2000"/>
              <a:t>Gather information</a:t>
            </a:r>
          </a:p>
          <a:p>
            <a:r>
              <a:rPr lang="en-US" sz="2000"/>
              <a:t>Ask to understand</a:t>
            </a:r>
          </a:p>
          <a:p>
            <a:r>
              <a:rPr lang="en-US" sz="2000"/>
              <a:t>Resist temptation to think too far ahead/prejudge</a:t>
            </a:r>
          </a:p>
          <a:p>
            <a:r>
              <a:rPr lang="en-US" sz="2000"/>
              <a:t>Not a give and take, more of a take</a:t>
            </a:r>
          </a:p>
          <a:p>
            <a:r>
              <a:rPr lang="en-US" sz="2000"/>
              <a:t>Be a resource, you don’t need to know everything!</a:t>
            </a:r>
          </a:p>
          <a:p>
            <a:r>
              <a:rPr lang="en-US" sz="2000"/>
              <a:t>Ask the whistleblower how they would solve the issue</a:t>
            </a:r>
          </a:p>
          <a:p>
            <a:r>
              <a:rPr lang="en-US" sz="2000"/>
              <a:t>Consider dynamics influencing next steps (who, financial incentives, culture, etc.)</a:t>
            </a:r>
          </a:p>
        </p:txBody>
      </p:sp>
      <p:sp>
        <p:nvSpPr>
          <p:cNvPr id="4" name="Title 3">
            <a:extLst>
              <a:ext uri="{FF2B5EF4-FFF2-40B4-BE49-F238E27FC236}">
                <a16:creationId xmlns:a16="http://schemas.microsoft.com/office/drawing/2014/main" id="{D98BDD1C-6BF9-B76A-0178-7B93938037C9}"/>
              </a:ext>
            </a:extLst>
          </p:cNvPr>
          <p:cNvSpPr>
            <a:spLocks noGrp="1"/>
          </p:cNvSpPr>
          <p:nvPr>
            <p:ph type="title"/>
          </p:nvPr>
        </p:nvSpPr>
        <p:spPr>
          <a:xfrm>
            <a:off x="6242811" y="268170"/>
            <a:ext cx="5676731" cy="1384995"/>
          </a:xfrm>
        </p:spPr>
        <p:txBody>
          <a:bodyPr wrap="square">
            <a:spAutoFit/>
          </a:bodyPr>
          <a:lstStyle/>
          <a:p>
            <a:r>
              <a:rPr lang="en-US"/>
              <a:t>Thanks a lot, Tim and Regina, I have a whistleblower…now what do I do?</a:t>
            </a:r>
          </a:p>
        </p:txBody>
      </p:sp>
      <p:pic>
        <p:nvPicPr>
          <p:cNvPr id="15" name="Picture Placeholder 14">
            <a:extLst>
              <a:ext uri="{FF2B5EF4-FFF2-40B4-BE49-F238E27FC236}">
                <a16:creationId xmlns:a16="http://schemas.microsoft.com/office/drawing/2014/main" id="{E7304918-BE3A-5CE2-B8D4-0A910EEC3D54}"/>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02928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2B33C9-CD93-66B6-84FE-0752E4BF0D16}"/>
              </a:ext>
            </a:extLst>
          </p:cNvPr>
          <p:cNvSpPr>
            <a:spLocks noGrp="1"/>
          </p:cNvSpPr>
          <p:nvPr>
            <p:ph type="title"/>
          </p:nvPr>
        </p:nvSpPr>
        <p:spPr/>
        <p:txBody>
          <a:bodyPr/>
          <a:lstStyle/>
          <a:p>
            <a:r>
              <a:rPr lang="en-US"/>
              <a:t>Other considerations?</a:t>
            </a:r>
          </a:p>
        </p:txBody>
      </p:sp>
      <p:grpSp>
        <p:nvGrpSpPr>
          <p:cNvPr id="42" name="Group 41">
            <a:extLst>
              <a:ext uri="{FF2B5EF4-FFF2-40B4-BE49-F238E27FC236}">
                <a16:creationId xmlns:a16="http://schemas.microsoft.com/office/drawing/2014/main" id="{E960AF1D-BD7E-841B-E426-82E3B3517390}"/>
              </a:ext>
            </a:extLst>
          </p:cNvPr>
          <p:cNvGrpSpPr/>
          <p:nvPr/>
        </p:nvGrpSpPr>
        <p:grpSpPr>
          <a:xfrm>
            <a:off x="390050" y="2094304"/>
            <a:ext cx="11484674" cy="2203376"/>
            <a:chOff x="439422" y="1911424"/>
            <a:chExt cx="11484674" cy="2203376"/>
          </a:xfrm>
        </p:grpSpPr>
        <p:grpSp>
          <p:nvGrpSpPr>
            <p:cNvPr id="41" name="Group 40">
              <a:extLst>
                <a:ext uri="{FF2B5EF4-FFF2-40B4-BE49-F238E27FC236}">
                  <a16:creationId xmlns:a16="http://schemas.microsoft.com/office/drawing/2014/main" id="{C120327D-BEB0-08DF-88FC-858ACA23F368}"/>
                </a:ext>
              </a:extLst>
            </p:cNvPr>
            <p:cNvGrpSpPr/>
            <p:nvPr/>
          </p:nvGrpSpPr>
          <p:grpSpPr>
            <a:xfrm>
              <a:off x="439422" y="1911424"/>
              <a:ext cx="2742530" cy="2203376"/>
              <a:chOff x="439422" y="1911424"/>
              <a:chExt cx="2742530" cy="2203376"/>
            </a:xfrm>
          </p:grpSpPr>
          <p:sp>
            <p:nvSpPr>
              <p:cNvPr id="19" name="Rectangle 18">
                <a:extLst>
                  <a:ext uri="{FF2B5EF4-FFF2-40B4-BE49-F238E27FC236}">
                    <a16:creationId xmlns:a16="http://schemas.microsoft.com/office/drawing/2014/main" id="{D7EEF17F-6FCC-F6F8-ACB5-B052920C200F}"/>
                  </a:ext>
                </a:extLst>
              </p:cNvPr>
              <p:cNvSpPr/>
              <p:nvPr/>
            </p:nvSpPr>
            <p:spPr>
              <a:xfrm>
                <a:off x="439422" y="2277184"/>
                <a:ext cx="2742530" cy="183761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E863C15-DEC4-9A91-66C7-7B93FDAF1B51}"/>
                  </a:ext>
                </a:extLst>
              </p:cNvPr>
              <p:cNvSpPr>
                <a:spLocks noChangeAspect="1"/>
              </p:cNvSpPr>
              <p:nvPr/>
            </p:nvSpPr>
            <p:spPr>
              <a:xfrm>
                <a:off x="1444927" y="1911424"/>
                <a:ext cx="731520" cy="73152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1</a:t>
                </a:r>
              </a:p>
            </p:txBody>
          </p:sp>
          <p:sp>
            <p:nvSpPr>
              <p:cNvPr id="21" name="TextBox 20">
                <a:extLst>
                  <a:ext uri="{FF2B5EF4-FFF2-40B4-BE49-F238E27FC236}">
                    <a16:creationId xmlns:a16="http://schemas.microsoft.com/office/drawing/2014/main" id="{11052BBC-4148-CB80-BD94-7E71BB592CA9}"/>
                  </a:ext>
                </a:extLst>
              </p:cNvPr>
              <p:cNvSpPr txBox="1"/>
              <p:nvPr/>
            </p:nvSpPr>
            <p:spPr>
              <a:xfrm>
                <a:off x="439422" y="2777871"/>
                <a:ext cx="2742530" cy="1077218"/>
              </a:xfrm>
              <a:prstGeom prst="rect">
                <a:avLst/>
              </a:prstGeom>
              <a:noFill/>
            </p:spPr>
            <p:txBody>
              <a:bodyPr wrap="square" rtlCol="0">
                <a:spAutoFit/>
              </a:bodyPr>
              <a:lstStyle/>
              <a:p>
                <a:pPr algn="ctr">
                  <a:spcAft>
                    <a:spcPts val="600"/>
                  </a:spcAft>
                </a:pPr>
                <a:r>
                  <a:rPr lang="en-US" sz="1600" b="1">
                    <a:solidFill>
                      <a:schemeClr val="accent1"/>
                    </a:solidFill>
                  </a:rPr>
                  <a:t>Risks of frontline leader involvement in the first level of resolution for whistleblower?</a:t>
                </a:r>
              </a:p>
            </p:txBody>
          </p:sp>
        </p:grpSp>
        <p:grpSp>
          <p:nvGrpSpPr>
            <p:cNvPr id="40" name="Group 39">
              <a:extLst>
                <a:ext uri="{FF2B5EF4-FFF2-40B4-BE49-F238E27FC236}">
                  <a16:creationId xmlns:a16="http://schemas.microsoft.com/office/drawing/2014/main" id="{185D6A8F-B72A-2990-82B5-84B0B5DEA8DF}"/>
                </a:ext>
              </a:extLst>
            </p:cNvPr>
            <p:cNvGrpSpPr/>
            <p:nvPr/>
          </p:nvGrpSpPr>
          <p:grpSpPr>
            <a:xfrm>
              <a:off x="3353470" y="1911424"/>
              <a:ext cx="2742530" cy="2203376"/>
              <a:chOff x="3353470" y="1911424"/>
              <a:chExt cx="2742530" cy="2203376"/>
            </a:xfrm>
          </p:grpSpPr>
          <p:sp>
            <p:nvSpPr>
              <p:cNvPr id="29" name="Rectangle 28">
                <a:extLst>
                  <a:ext uri="{FF2B5EF4-FFF2-40B4-BE49-F238E27FC236}">
                    <a16:creationId xmlns:a16="http://schemas.microsoft.com/office/drawing/2014/main" id="{D53760B1-DDDD-6537-DFDD-387BB2E4A520}"/>
                  </a:ext>
                </a:extLst>
              </p:cNvPr>
              <p:cNvSpPr/>
              <p:nvPr/>
            </p:nvSpPr>
            <p:spPr>
              <a:xfrm>
                <a:off x="3353470" y="2277184"/>
                <a:ext cx="2742530" cy="1837616"/>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5BC4A1A-8BD6-8E30-5F64-D56D25E6E080}"/>
                  </a:ext>
                </a:extLst>
              </p:cNvPr>
              <p:cNvSpPr>
                <a:spLocks noChangeAspect="1"/>
              </p:cNvSpPr>
              <p:nvPr/>
            </p:nvSpPr>
            <p:spPr>
              <a:xfrm>
                <a:off x="4358975" y="1911424"/>
                <a:ext cx="731520" cy="73152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2</a:t>
                </a:r>
              </a:p>
            </p:txBody>
          </p:sp>
          <p:sp>
            <p:nvSpPr>
              <p:cNvPr id="31" name="TextBox 30">
                <a:extLst>
                  <a:ext uri="{FF2B5EF4-FFF2-40B4-BE49-F238E27FC236}">
                    <a16:creationId xmlns:a16="http://schemas.microsoft.com/office/drawing/2014/main" id="{6A221E19-5BC9-3F89-56BB-9A41D230A912}"/>
                  </a:ext>
                </a:extLst>
              </p:cNvPr>
              <p:cNvSpPr txBox="1"/>
              <p:nvPr/>
            </p:nvSpPr>
            <p:spPr>
              <a:xfrm>
                <a:off x="3353470" y="2777871"/>
                <a:ext cx="2742530" cy="1077218"/>
              </a:xfrm>
              <a:prstGeom prst="rect">
                <a:avLst/>
              </a:prstGeom>
              <a:noFill/>
            </p:spPr>
            <p:txBody>
              <a:bodyPr wrap="square" rtlCol="0">
                <a:spAutoFit/>
              </a:bodyPr>
              <a:lstStyle/>
              <a:p>
                <a:pPr algn="ctr">
                  <a:spcAft>
                    <a:spcPts val="600"/>
                  </a:spcAft>
                </a:pPr>
                <a:r>
                  <a:rPr lang="en-US" sz="1600" b="1">
                    <a:solidFill>
                      <a:schemeClr val="accent3"/>
                    </a:solidFill>
                  </a:rPr>
                  <a:t>How much do you disclose to the whistleblower during </a:t>
                </a:r>
                <a:br>
                  <a:rPr lang="en-US" sz="1600" b="1">
                    <a:solidFill>
                      <a:schemeClr val="accent3"/>
                    </a:solidFill>
                  </a:rPr>
                </a:br>
                <a:r>
                  <a:rPr lang="en-US" sz="1600" b="1">
                    <a:solidFill>
                      <a:schemeClr val="accent3"/>
                    </a:solidFill>
                  </a:rPr>
                  <a:t>the investigation?</a:t>
                </a:r>
              </a:p>
            </p:txBody>
          </p:sp>
        </p:grpSp>
        <p:grpSp>
          <p:nvGrpSpPr>
            <p:cNvPr id="39" name="Group 38">
              <a:extLst>
                <a:ext uri="{FF2B5EF4-FFF2-40B4-BE49-F238E27FC236}">
                  <a16:creationId xmlns:a16="http://schemas.microsoft.com/office/drawing/2014/main" id="{C4C2843E-244C-AEBD-FE97-1ABDEA83A53B}"/>
                </a:ext>
              </a:extLst>
            </p:cNvPr>
            <p:cNvGrpSpPr/>
            <p:nvPr/>
          </p:nvGrpSpPr>
          <p:grpSpPr>
            <a:xfrm>
              <a:off x="6267518" y="1911424"/>
              <a:ext cx="2742530" cy="2203376"/>
              <a:chOff x="6267518" y="1911424"/>
              <a:chExt cx="2742530" cy="2203376"/>
            </a:xfrm>
          </p:grpSpPr>
          <p:sp>
            <p:nvSpPr>
              <p:cNvPr id="32" name="Rectangle 31">
                <a:extLst>
                  <a:ext uri="{FF2B5EF4-FFF2-40B4-BE49-F238E27FC236}">
                    <a16:creationId xmlns:a16="http://schemas.microsoft.com/office/drawing/2014/main" id="{A316A7B7-4B9F-481C-A62A-8C8EFDB865D2}"/>
                  </a:ext>
                </a:extLst>
              </p:cNvPr>
              <p:cNvSpPr/>
              <p:nvPr/>
            </p:nvSpPr>
            <p:spPr>
              <a:xfrm>
                <a:off x="6267518" y="2277184"/>
                <a:ext cx="2742530" cy="1837616"/>
              </a:xfrm>
              <a:prstGeom prst="rect">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961651A-719F-5CA3-B77B-891352A2389B}"/>
                  </a:ext>
                </a:extLst>
              </p:cNvPr>
              <p:cNvSpPr>
                <a:spLocks noChangeAspect="1"/>
              </p:cNvSpPr>
              <p:nvPr/>
            </p:nvSpPr>
            <p:spPr>
              <a:xfrm>
                <a:off x="7273023" y="1911424"/>
                <a:ext cx="731520" cy="731520"/>
              </a:xfrm>
              <a:prstGeom prst="ellipse">
                <a:avLst/>
              </a:prstGeom>
              <a:solidFill>
                <a:schemeClr val="accent2">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3</a:t>
                </a:r>
              </a:p>
            </p:txBody>
          </p:sp>
          <p:sp>
            <p:nvSpPr>
              <p:cNvPr id="34" name="TextBox 33">
                <a:extLst>
                  <a:ext uri="{FF2B5EF4-FFF2-40B4-BE49-F238E27FC236}">
                    <a16:creationId xmlns:a16="http://schemas.microsoft.com/office/drawing/2014/main" id="{ABC5FE79-8877-B485-F869-B1C1A127E049}"/>
                  </a:ext>
                </a:extLst>
              </p:cNvPr>
              <p:cNvSpPr txBox="1"/>
              <p:nvPr/>
            </p:nvSpPr>
            <p:spPr>
              <a:xfrm>
                <a:off x="6267518" y="2777871"/>
                <a:ext cx="2742530" cy="830997"/>
              </a:xfrm>
              <a:prstGeom prst="rect">
                <a:avLst/>
              </a:prstGeom>
              <a:noFill/>
            </p:spPr>
            <p:txBody>
              <a:bodyPr wrap="square" rtlCol="0">
                <a:spAutoFit/>
              </a:bodyPr>
              <a:lstStyle/>
              <a:p>
                <a:pPr algn="ctr">
                  <a:spcAft>
                    <a:spcPts val="600"/>
                  </a:spcAft>
                </a:pPr>
                <a:r>
                  <a:rPr lang="en-US" sz="1600" b="1">
                    <a:solidFill>
                      <a:schemeClr val="accent2">
                        <a:lumMod val="75000"/>
                      </a:schemeClr>
                    </a:solidFill>
                  </a:rPr>
                  <a:t> Should the investigation be managed by legal and/or compliance?</a:t>
                </a:r>
              </a:p>
            </p:txBody>
          </p:sp>
        </p:grpSp>
        <p:grpSp>
          <p:nvGrpSpPr>
            <p:cNvPr id="38" name="Group 37">
              <a:extLst>
                <a:ext uri="{FF2B5EF4-FFF2-40B4-BE49-F238E27FC236}">
                  <a16:creationId xmlns:a16="http://schemas.microsoft.com/office/drawing/2014/main" id="{6D93DEC5-8AAE-3DA3-314A-A8067A394943}"/>
                </a:ext>
              </a:extLst>
            </p:cNvPr>
            <p:cNvGrpSpPr/>
            <p:nvPr/>
          </p:nvGrpSpPr>
          <p:grpSpPr>
            <a:xfrm>
              <a:off x="9181566" y="1911424"/>
              <a:ext cx="2742530" cy="2203376"/>
              <a:chOff x="9181566" y="1911424"/>
              <a:chExt cx="2742530" cy="2203376"/>
            </a:xfrm>
          </p:grpSpPr>
          <p:sp>
            <p:nvSpPr>
              <p:cNvPr id="35" name="Rectangle 34">
                <a:extLst>
                  <a:ext uri="{FF2B5EF4-FFF2-40B4-BE49-F238E27FC236}">
                    <a16:creationId xmlns:a16="http://schemas.microsoft.com/office/drawing/2014/main" id="{52F19C50-89E8-BDF6-D144-66B1E3839962}"/>
                  </a:ext>
                </a:extLst>
              </p:cNvPr>
              <p:cNvSpPr/>
              <p:nvPr/>
            </p:nvSpPr>
            <p:spPr>
              <a:xfrm>
                <a:off x="9181566" y="2277184"/>
                <a:ext cx="2742530" cy="1837616"/>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20A5DF5-82D8-0566-8E25-440AB06B68EE}"/>
                  </a:ext>
                </a:extLst>
              </p:cNvPr>
              <p:cNvSpPr>
                <a:spLocks noChangeAspect="1"/>
              </p:cNvSpPr>
              <p:nvPr/>
            </p:nvSpPr>
            <p:spPr>
              <a:xfrm>
                <a:off x="10187071" y="1911424"/>
                <a:ext cx="731520" cy="731520"/>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4</a:t>
                </a:r>
              </a:p>
            </p:txBody>
          </p:sp>
          <p:sp>
            <p:nvSpPr>
              <p:cNvPr id="37" name="TextBox 36">
                <a:extLst>
                  <a:ext uri="{FF2B5EF4-FFF2-40B4-BE49-F238E27FC236}">
                    <a16:creationId xmlns:a16="http://schemas.microsoft.com/office/drawing/2014/main" id="{72FF3661-772D-9882-6959-461026FD7A32}"/>
                  </a:ext>
                </a:extLst>
              </p:cNvPr>
              <p:cNvSpPr txBox="1"/>
              <p:nvPr/>
            </p:nvSpPr>
            <p:spPr>
              <a:xfrm>
                <a:off x="9181566" y="2777871"/>
                <a:ext cx="2742530" cy="338554"/>
              </a:xfrm>
              <a:prstGeom prst="rect">
                <a:avLst/>
              </a:prstGeom>
              <a:noFill/>
            </p:spPr>
            <p:txBody>
              <a:bodyPr wrap="square" rtlCol="0">
                <a:spAutoFit/>
              </a:bodyPr>
              <a:lstStyle/>
              <a:p>
                <a:pPr algn="ctr">
                  <a:spcAft>
                    <a:spcPts val="600"/>
                  </a:spcAft>
                </a:pPr>
                <a:r>
                  <a:rPr lang="en-US" sz="1600" b="1">
                    <a:solidFill>
                      <a:schemeClr val="accent4"/>
                    </a:solidFill>
                  </a:rPr>
                  <a:t> Avoid ‘freelancing’</a:t>
                </a:r>
              </a:p>
            </p:txBody>
          </p:sp>
        </p:grpSp>
      </p:grpSp>
      <p:sp>
        <p:nvSpPr>
          <p:cNvPr id="2" name="Rectangle 1">
            <a:extLst>
              <a:ext uri="{FF2B5EF4-FFF2-40B4-BE49-F238E27FC236}">
                <a16:creationId xmlns:a16="http://schemas.microsoft.com/office/drawing/2014/main" id="{BF425F30-2812-98DC-612F-5C5CDA174036}"/>
              </a:ext>
            </a:extLst>
          </p:cNvPr>
          <p:cNvSpPr/>
          <p:nvPr/>
        </p:nvSpPr>
        <p:spPr>
          <a:xfrm>
            <a:off x="0" y="5773118"/>
            <a:ext cx="1084881" cy="1084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492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F7AA80-8F76-673C-E050-ACB92CFA70FD}"/>
              </a:ext>
            </a:extLst>
          </p:cNvPr>
          <p:cNvSpPr>
            <a:spLocks noGrp="1"/>
          </p:cNvSpPr>
          <p:nvPr>
            <p:ph idx="1"/>
          </p:nvPr>
        </p:nvSpPr>
        <p:spPr>
          <a:xfrm>
            <a:off x="1981199" y="1345462"/>
            <a:ext cx="8229600" cy="4401205"/>
          </a:xfrm>
        </p:spPr>
        <p:txBody>
          <a:bodyPr>
            <a:spAutoFit/>
          </a:bodyPr>
          <a:lstStyle/>
          <a:p>
            <a:r>
              <a:rPr lang="en-US" sz="1600"/>
              <a:t>HCCA-OIG Compliance Effectiveness Roundtable, </a:t>
            </a:r>
            <a:r>
              <a:rPr lang="en-US" sz="1600" i="1"/>
              <a:t>Measuring Compliance Program Effectiveness, A Resource Guide, </a:t>
            </a:r>
            <a:r>
              <a:rPr lang="en-US" sz="1600"/>
              <a:t>March 2017: </a:t>
            </a:r>
            <a:r>
              <a:rPr lang="en-US" sz="1600">
                <a:hlinkClick r:id="rId2"/>
              </a:rPr>
              <a:t>https://oig.hhs.gov/documents/toolkits/928/HCCA-OIG-Resource-Guide.pdf</a:t>
            </a:r>
            <a:endParaRPr lang="en-US" sz="1600"/>
          </a:p>
          <a:p>
            <a:r>
              <a:rPr lang="en-US" sz="1600"/>
              <a:t>HHS OIG General Compliance Program Guidance, November 2023: </a:t>
            </a:r>
            <a:r>
              <a:rPr lang="en-US" sz="1600">
                <a:hlinkClick r:id="rId3"/>
              </a:rPr>
              <a:t>https://oig.hhs.gov/documents/compliance-guidance/1135/HHS-OIG-GCPG-2023.pdf</a:t>
            </a:r>
            <a:endParaRPr lang="en-US" sz="1600"/>
          </a:p>
          <a:p>
            <a:r>
              <a:rPr lang="en-US" sz="1600"/>
              <a:t>US DOJ Criminal Division, </a:t>
            </a:r>
            <a:r>
              <a:rPr lang="en-US" sz="1600" i="1"/>
              <a:t>Evaluation of Corporate Compliance Programs</a:t>
            </a:r>
            <a:r>
              <a:rPr lang="en-US" sz="1600"/>
              <a:t>, March 2023: </a:t>
            </a:r>
            <a:r>
              <a:rPr lang="en-US" sz="1600">
                <a:hlinkClick r:id="rId4"/>
              </a:rPr>
              <a:t>https://www.justice.gov/criminal/criminal-fraud/page/file/937501/dl</a:t>
            </a:r>
            <a:endParaRPr lang="en-US" sz="1600"/>
          </a:p>
          <a:p>
            <a:r>
              <a:rPr lang="en-US" sz="1600"/>
              <a:t>US DOJ District of South Carolina, </a:t>
            </a:r>
            <a:r>
              <a:rPr lang="en-US" sz="1600" i="1"/>
              <a:t>South Carolina’s Largest Urgent Care Provider and its Management Company to Pay $22.5 Million to Settle False Claims Act Allegations, </a:t>
            </a:r>
            <a:r>
              <a:rPr lang="en-US" sz="1600"/>
              <a:t>April 2021:</a:t>
            </a:r>
            <a:r>
              <a:rPr lang="en-US" sz="1600" i="1"/>
              <a:t> </a:t>
            </a:r>
            <a:r>
              <a:rPr lang="en-US" sz="1600">
                <a:hlinkClick r:id="rId5"/>
              </a:rPr>
              <a:t>https://www.justice.gov/usao-sc/pr/south-carolina-s-largest-urgent-care-provider-and-its-management-company-pay-225-million</a:t>
            </a:r>
            <a:endParaRPr lang="en-US" sz="1600"/>
          </a:p>
          <a:p>
            <a:r>
              <a:rPr lang="en-US" sz="1600"/>
              <a:t>US DOJ Office of Public Affairs, </a:t>
            </a:r>
            <a:r>
              <a:rPr lang="en-US" sz="1600" i="1"/>
              <a:t>Flower Mound Hospital to Pay $18.2 Million to Settle Federal and State False Claims Act Allegations Arising from Improper Inducements to Referring Physicians, </a:t>
            </a:r>
            <a:r>
              <a:rPr lang="en-US" sz="1600"/>
              <a:t>December 2021: </a:t>
            </a:r>
            <a:r>
              <a:rPr lang="en-US" sz="1600">
                <a:hlinkClick r:id="rId6"/>
              </a:rPr>
              <a:t>https://www.justice.gov/opa/pr/flower-mound-hospital-pay-182-million-settle-federal-and-state-false-claims-act-allegations</a:t>
            </a:r>
            <a:endParaRPr lang="en-US" sz="1600" i="1"/>
          </a:p>
        </p:txBody>
      </p:sp>
      <p:sp>
        <p:nvSpPr>
          <p:cNvPr id="3" name="Title 2">
            <a:extLst>
              <a:ext uri="{FF2B5EF4-FFF2-40B4-BE49-F238E27FC236}">
                <a16:creationId xmlns:a16="http://schemas.microsoft.com/office/drawing/2014/main" id="{F8570FAB-2735-AC8D-A282-642A7B00AEC0}"/>
              </a:ext>
            </a:extLst>
          </p:cNvPr>
          <p:cNvSpPr>
            <a:spLocks noGrp="1"/>
          </p:cNvSpPr>
          <p:nvPr>
            <p:ph type="title"/>
          </p:nvPr>
        </p:nvSpPr>
        <p:spPr>
          <a:xfrm>
            <a:off x="320040" y="246888"/>
            <a:ext cx="11554684" cy="523220"/>
          </a:xfrm>
        </p:spPr>
        <p:txBody>
          <a:bodyPr/>
          <a:lstStyle/>
          <a:p>
            <a:r>
              <a:rPr lang="en-US"/>
              <a:t>References and Helpful Links</a:t>
            </a:r>
          </a:p>
        </p:txBody>
      </p:sp>
      <p:sp>
        <p:nvSpPr>
          <p:cNvPr id="4" name="Rectangle 3">
            <a:extLst>
              <a:ext uri="{FF2B5EF4-FFF2-40B4-BE49-F238E27FC236}">
                <a16:creationId xmlns:a16="http://schemas.microsoft.com/office/drawing/2014/main" id="{62EC010B-9A8B-9CD2-9D82-54C7DB57B904}"/>
              </a:ext>
            </a:extLst>
          </p:cNvPr>
          <p:cNvSpPr/>
          <p:nvPr/>
        </p:nvSpPr>
        <p:spPr>
          <a:xfrm>
            <a:off x="0" y="5773118"/>
            <a:ext cx="1084881" cy="1084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509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76C52-33BB-C1A5-B959-89A9CBF31585}"/>
              </a:ext>
            </a:extLst>
          </p:cNvPr>
          <p:cNvSpPr>
            <a:spLocks noGrp="1"/>
          </p:cNvSpPr>
          <p:nvPr>
            <p:ph type="title"/>
          </p:nvPr>
        </p:nvSpPr>
        <p:spPr/>
        <p:txBody>
          <a:bodyPr/>
          <a:lstStyle/>
          <a:p>
            <a:r>
              <a:rPr lang="en-US"/>
              <a:t>Questions?</a:t>
            </a:r>
          </a:p>
        </p:txBody>
      </p:sp>
      <p:sp>
        <p:nvSpPr>
          <p:cNvPr id="4" name="Text Placeholder 3">
            <a:extLst>
              <a:ext uri="{FF2B5EF4-FFF2-40B4-BE49-F238E27FC236}">
                <a16:creationId xmlns:a16="http://schemas.microsoft.com/office/drawing/2014/main" id="{1A7FD2D2-4088-A838-666E-ACBFADB3A5BA}"/>
              </a:ext>
            </a:extLst>
          </p:cNvPr>
          <p:cNvSpPr>
            <a:spLocks noGrp="1"/>
          </p:cNvSpPr>
          <p:nvPr>
            <p:ph type="body" sz="quarter" idx="15"/>
          </p:nvPr>
        </p:nvSpPr>
        <p:spPr>
          <a:xfrm>
            <a:off x="2291933" y="4262511"/>
            <a:ext cx="3697379" cy="1029032"/>
          </a:xfrm>
        </p:spPr>
        <p:txBody>
          <a:bodyPr/>
          <a:lstStyle/>
          <a:p>
            <a:r>
              <a:rPr lang="en-US" dirty="0">
                <a:hlinkClick r:id="rId2"/>
              </a:rPr>
              <a:t>ralexander@berrydunn.com</a:t>
            </a:r>
            <a:endParaRPr lang="en-US" dirty="0"/>
          </a:p>
          <a:p>
            <a:r>
              <a:rPr lang="en-US" dirty="0"/>
              <a:t> </a:t>
            </a:r>
          </a:p>
          <a:p>
            <a:endParaRPr lang="en-US" dirty="0"/>
          </a:p>
        </p:txBody>
      </p:sp>
      <p:sp>
        <p:nvSpPr>
          <p:cNvPr id="5" name="Text Placeholder 4">
            <a:extLst>
              <a:ext uri="{FF2B5EF4-FFF2-40B4-BE49-F238E27FC236}">
                <a16:creationId xmlns:a16="http://schemas.microsoft.com/office/drawing/2014/main" id="{1CBE517C-EB38-8A7C-D0CB-47849462FFDC}"/>
              </a:ext>
            </a:extLst>
          </p:cNvPr>
          <p:cNvSpPr>
            <a:spLocks noGrp="1"/>
          </p:cNvSpPr>
          <p:nvPr>
            <p:ph type="body" sz="quarter" idx="18"/>
          </p:nvPr>
        </p:nvSpPr>
        <p:spPr>
          <a:xfrm>
            <a:off x="2291933" y="3932065"/>
            <a:ext cx="3697379" cy="330446"/>
          </a:xfrm>
        </p:spPr>
        <p:txBody>
          <a:bodyPr/>
          <a:lstStyle/>
          <a:p>
            <a:r>
              <a:rPr lang="en-US"/>
              <a:t>Regina K. Alexander</a:t>
            </a:r>
          </a:p>
        </p:txBody>
      </p:sp>
      <p:sp>
        <p:nvSpPr>
          <p:cNvPr id="6" name="Text Placeholder 5">
            <a:extLst>
              <a:ext uri="{FF2B5EF4-FFF2-40B4-BE49-F238E27FC236}">
                <a16:creationId xmlns:a16="http://schemas.microsoft.com/office/drawing/2014/main" id="{7F2C1864-5999-2D72-2243-44C046047161}"/>
              </a:ext>
            </a:extLst>
          </p:cNvPr>
          <p:cNvSpPr>
            <a:spLocks noGrp="1"/>
          </p:cNvSpPr>
          <p:nvPr>
            <p:ph type="body" sz="quarter" idx="19"/>
          </p:nvPr>
        </p:nvSpPr>
        <p:spPr>
          <a:xfrm>
            <a:off x="6198272" y="4262511"/>
            <a:ext cx="3697379" cy="1029032"/>
          </a:xfrm>
        </p:spPr>
        <p:txBody>
          <a:bodyPr/>
          <a:lstStyle/>
          <a:p>
            <a:r>
              <a:rPr lang="en-US" dirty="0">
                <a:hlinkClick r:id="rId3"/>
              </a:rPr>
              <a:t>TMcCormack@preti.com</a:t>
            </a:r>
            <a:r>
              <a:rPr lang="en-US" dirty="0"/>
              <a:t> </a:t>
            </a:r>
          </a:p>
        </p:txBody>
      </p:sp>
      <p:sp>
        <p:nvSpPr>
          <p:cNvPr id="7" name="Text Placeholder 6">
            <a:extLst>
              <a:ext uri="{FF2B5EF4-FFF2-40B4-BE49-F238E27FC236}">
                <a16:creationId xmlns:a16="http://schemas.microsoft.com/office/drawing/2014/main" id="{69F840F4-35F3-2B85-77A2-4C5DC8DE2E6D}"/>
              </a:ext>
            </a:extLst>
          </p:cNvPr>
          <p:cNvSpPr>
            <a:spLocks noGrp="1"/>
          </p:cNvSpPr>
          <p:nvPr>
            <p:ph type="body" sz="quarter" idx="20"/>
          </p:nvPr>
        </p:nvSpPr>
        <p:spPr>
          <a:xfrm>
            <a:off x="6198272" y="3932065"/>
            <a:ext cx="3697379" cy="330446"/>
          </a:xfrm>
        </p:spPr>
        <p:txBody>
          <a:bodyPr/>
          <a:lstStyle/>
          <a:p>
            <a:r>
              <a:rPr lang="en-US"/>
              <a:t>Timothy P. McCormick</a:t>
            </a:r>
          </a:p>
        </p:txBody>
      </p:sp>
      <p:sp>
        <p:nvSpPr>
          <p:cNvPr id="8" name="Rectangle 7">
            <a:extLst>
              <a:ext uri="{FF2B5EF4-FFF2-40B4-BE49-F238E27FC236}">
                <a16:creationId xmlns:a16="http://schemas.microsoft.com/office/drawing/2014/main" id="{992F04E0-5BEA-8D93-8C15-7FFFEF0B88E5}"/>
              </a:ext>
            </a:extLst>
          </p:cNvPr>
          <p:cNvSpPr/>
          <p:nvPr/>
        </p:nvSpPr>
        <p:spPr>
          <a:xfrm>
            <a:off x="9601201" y="5773118"/>
            <a:ext cx="2590800" cy="1084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1B3A44F-4EA3-19D5-0163-0082B6A1D0A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52988" y="6013182"/>
            <a:ext cx="2775008" cy="431380"/>
          </a:xfrm>
          <a:prstGeom prst="rect">
            <a:avLst/>
          </a:prstGeom>
        </p:spPr>
      </p:pic>
    </p:spTree>
    <p:extLst>
      <p:ext uri="{BB962C8B-B14F-4D97-AF65-F5344CB8AC3E}">
        <p14:creationId xmlns:p14="http://schemas.microsoft.com/office/powerpoint/2010/main" val="1808041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DF9F6D-B010-A1B1-1897-FA373C2732A7}"/>
              </a:ext>
            </a:extLst>
          </p:cNvPr>
          <p:cNvSpPr>
            <a:spLocks noGrp="1"/>
          </p:cNvSpPr>
          <p:nvPr>
            <p:ph type="body" sz="quarter" idx="18"/>
          </p:nvPr>
        </p:nvSpPr>
        <p:spPr>
          <a:xfrm>
            <a:off x="6737097" y="2871093"/>
            <a:ext cx="4001617" cy="3170099"/>
          </a:xfrm>
        </p:spPr>
        <p:txBody>
          <a:bodyPr wrap="square">
            <a:spAutoFit/>
          </a:bodyPr>
          <a:lstStyle/>
          <a:p>
            <a:r>
              <a:rPr lang="en-US" sz="2000"/>
              <a:t>Identify characteristics of healthcare organizations at risk for whistleblower actions</a:t>
            </a:r>
          </a:p>
          <a:p>
            <a:r>
              <a:rPr lang="en-US" sz="2000"/>
              <a:t>Define the essential elements of an effective healthcare compliance program</a:t>
            </a:r>
          </a:p>
          <a:p>
            <a:r>
              <a:rPr lang="en-US" sz="2000"/>
              <a:t>Understand the benefits of establishing and maintaining a speak-up culture of compliance</a:t>
            </a:r>
          </a:p>
        </p:txBody>
      </p:sp>
      <p:pic>
        <p:nvPicPr>
          <p:cNvPr id="5" name="Picture Placeholder 4">
            <a:extLst>
              <a:ext uri="{FF2B5EF4-FFF2-40B4-BE49-F238E27FC236}">
                <a16:creationId xmlns:a16="http://schemas.microsoft.com/office/drawing/2014/main" id="{A7B64DB7-FF5A-328F-E108-1DC62FF86046}"/>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63851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9895CD6-77B4-E4B7-9B98-2C1AF16EB75A}"/>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7A97F6B3-88FB-0B22-2592-3D2EFDC4F275}"/>
              </a:ext>
            </a:extLst>
          </p:cNvPr>
          <p:cNvSpPr>
            <a:spLocks noGrp="1"/>
          </p:cNvSpPr>
          <p:nvPr>
            <p:ph type="title"/>
          </p:nvPr>
        </p:nvSpPr>
        <p:spPr/>
        <p:txBody>
          <a:bodyPr/>
          <a:lstStyle/>
          <a:p>
            <a:r>
              <a:rPr lang="en-US"/>
              <a:t>Polling question #1</a:t>
            </a:r>
          </a:p>
        </p:txBody>
      </p:sp>
    </p:spTree>
    <p:extLst>
      <p:ext uri="{BB962C8B-B14F-4D97-AF65-F5344CB8AC3E}">
        <p14:creationId xmlns:p14="http://schemas.microsoft.com/office/powerpoint/2010/main" val="3574291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B0D601D-6F95-9543-56F4-C7E5AC777525}"/>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57AF7C9A-1954-3659-7B46-2145D1DD0451}"/>
              </a:ext>
            </a:extLst>
          </p:cNvPr>
          <p:cNvSpPr>
            <a:spLocks noGrp="1"/>
          </p:cNvSpPr>
          <p:nvPr>
            <p:ph type="title"/>
          </p:nvPr>
        </p:nvSpPr>
        <p:spPr>
          <a:xfrm>
            <a:off x="6414594" y="3592317"/>
            <a:ext cx="4484727" cy="1384995"/>
          </a:xfrm>
        </p:spPr>
        <p:txBody>
          <a:bodyPr wrap="square">
            <a:spAutoFit/>
          </a:bodyPr>
          <a:lstStyle/>
          <a:p>
            <a:r>
              <a:rPr lang="en-US"/>
              <a:t>Healthcare compliance and health law essentials</a:t>
            </a:r>
          </a:p>
        </p:txBody>
      </p:sp>
    </p:spTree>
    <p:extLst>
      <p:ext uri="{BB962C8B-B14F-4D97-AF65-F5344CB8AC3E}">
        <p14:creationId xmlns:p14="http://schemas.microsoft.com/office/powerpoint/2010/main" val="2227091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02F2-B244-CF99-ACE2-6C61810B58D7}"/>
              </a:ext>
            </a:extLst>
          </p:cNvPr>
          <p:cNvSpPr>
            <a:spLocks noGrp="1"/>
          </p:cNvSpPr>
          <p:nvPr>
            <p:ph type="title"/>
          </p:nvPr>
        </p:nvSpPr>
        <p:spPr>
          <a:xfrm>
            <a:off x="320040" y="246888"/>
            <a:ext cx="11554684" cy="523220"/>
          </a:xfrm>
        </p:spPr>
        <p:txBody>
          <a:bodyPr/>
          <a:lstStyle/>
          <a:p>
            <a:r>
              <a:rPr lang="en-US"/>
              <a:t>Health law foundations</a:t>
            </a:r>
          </a:p>
        </p:txBody>
      </p:sp>
      <p:grpSp>
        <p:nvGrpSpPr>
          <p:cNvPr id="44" name="Group 43">
            <a:extLst>
              <a:ext uri="{FF2B5EF4-FFF2-40B4-BE49-F238E27FC236}">
                <a16:creationId xmlns:a16="http://schemas.microsoft.com/office/drawing/2014/main" id="{25277FDE-53A7-5FC0-2BEA-8C1143107F0B}"/>
              </a:ext>
            </a:extLst>
          </p:cNvPr>
          <p:cNvGrpSpPr/>
          <p:nvPr/>
        </p:nvGrpSpPr>
        <p:grpSpPr>
          <a:xfrm>
            <a:off x="1244094" y="2158312"/>
            <a:ext cx="9703811" cy="2054459"/>
            <a:chOff x="1260012" y="2378748"/>
            <a:chExt cx="9703811" cy="2054459"/>
          </a:xfrm>
        </p:grpSpPr>
        <p:grpSp>
          <p:nvGrpSpPr>
            <p:cNvPr id="40" name="Group 39">
              <a:extLst>
                <a:ext uri="{FF2B5EF4-FFF2-40B4-BE49-F238E27FC236}">
                  <a16:creationId xmlns:a16="http://schemas.microsoft.com/office/drawing/2014/main" id="{2DCA278E-66DE-4BA0-D163-5C700F0E3898}"/>
                </a:ext>
              </a:extLst>
            </p:cNvPr>
            <p:cNvGrpSpPr/>
            <p:nvPr/>
          </p:nvGrpSpPr>
          <p:grpSpPr>
            <a:xfrm>
              <a:off x="1260012" y="2378748"/>
              <a:ext cx="2103120" cy="2054459"/>
              <a:chOff x="1260012" y="2378748"/>
              <a:chExt cx="2103120" cy="2054459"/>
            </a:xfrm>
          </p:grpSpPr>
          <p:sp>
            <p:nvSpPr>
              <p:cNvPr id="25" name="Rectangle 24">
                <a:extLst>
                  <a:ext uri="{FF2B5EF4-FFF2-40B4-BE49-F238E27FC236}">
                    <a16:creationId xmlns:a16="http://schemas.microsoft.com/office/drawing/2014/main" id="{246C56E2-CAA5-4400-B78F-40909771AFFD}"/>
                  </a:ext>
                </a:extLst>
              </p:cNvPr>
              <p:cNvSpPr/>
              <p:nvPr/>
            </p:nvSpPr>
            <p:spPr>
              <a:xfrm>
                <a:off x="1260012" y="2744508"/>
                <a:ext cx="2103120" cy="168869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3FC7AF5-2354-C8EA-6DCB-3EE990A6FB3C}"/>
                  </a:ext>
                </a:extLst>
              </p:cNvPr>
              <p:cNvSpPr>
                <a:spLocks noChangeAspect="1"/>
              </p:cNvSpPr>
              <p:nvPr/>
            </p:nvSpPr>
            <p:spPr>
              <a:xfrm>
                <a:off x="1942752" y="2378748"/>
                <a:ext cx="731520" cy="73152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1</a:t>
                </a:r>
              </a:p>
            </p:txBody>
          </p:sp>
          <p:sp>
            <p:nvSpPr>
              <p:cNvPr id="27" name="TextBox 26">
                <a:extLst>
                  <a:ext uri="{FF2B5EF4-FFF2-40B4-BE49-F238E27FC236}">
                    <a16:creationId xmlns:a16="http://schemas.microsoft.com/office/drawing/2014/main" id="{C95A694E-A5D8-075A-B26C-006FA21145D9}"/>
                  </a:ext>
                </a:extLst>
              </p:cNvPr>
              <p:cNvSpPr txBox="1"/>
              <p:nvPr/>
            </p:nvSpPr>
            <p:spPr>
              <a:xfrm>
                <a:off x="1379045" y="3245195"/>
                <a:ext cx="1858934" cy="646331"/>
              </a:xfrm>
              <a:prstGeom prst="rect">
                <a:avLst/>
              </a:prstGeom>
              <a:noFill/>
            </p:spPr>
            <p:txBody>
              <a:bodyPr wrap="square" rtlCol="0">
                <a:spAutoFit/>
              </a:bodyPr>
              <a:lstStyle/>
              <a:p>
                <a:pPr algn="ctr">
                  <a:spcAft>
                    <a:spcPts val="600"/>
                  </a:spcAft>
                </a:pPr>
                <a:r>
                  <a:rPr lang="en-US" b="1">
                    <a:solidFill>
                      <a:schemeClr val="accent1"/>
                    </a:solidFill>
                  </a:rPr>
                  <a:t>False Claims Act (FCA)</a:t>
                </a:r>
              </a:p>
            </p:txBody>
          </p:sp>
        </p:grpSp>
        <p:grpSp>
          <p:nvGrpSpPr>
            <p:cNvPr id="41" name="Group 40">
              <a:extLst>
                <a:ext uri="{FF2B5EF4-FFF2-40B4-BE49-F238E27FC236}">
                  <a16:creationId xmlns:a16="http://schemas.microsoft.com/office/drawing/2014/main" id="{4666A51F-06AF-CF36-D225-2B363B11A4C2}"/>
                </a:ext>
              </a:extLst>
            </p:cNvPr>
            <p:cNvGrpSpPr/>
            <p:nvPr/>
          </p:nvGrpSpPr>
          <p:grpSpPr>
            <a:xfrm>
              <a:off x="3789539" y="2378748"/>
              <a:ext cx="2103120" cy="2054459"/>
              <a:chOff x="3789539" y="2378748"/>
              <a:chExt cx="2103120" cy="2054459"/>
            </a:xfrm>
          </p:grpSpPr>
          <p:sp>
            <p:nvSpPr>
              <p:cNvPr id="29" name="Rectangle 28">
                <a:extLst>
                  <a:ext uri="{FF2B5EF4-FFF2-40B4-BE49-F238E27FC236}">
                    <a16:creationId xmlns:a16="http://schemas.microsoft.com/office/drawing/2014/main" id="{E7AC58D4-FD8B-B09C-18A3-554774D548DA}"/>
                  </a:ext>
                </a:extLst>
              </p:cNvPr>
              <p:cNvSpPr/>
              <p:nvPr/>
            </p:nvSpPr>
            <p:spPr>
              <a:xfrm>
                <a:off x="3789539" y="2744508"/>
                <a:ext cx="2103120" cy="1688699"/>
              </a:xfrm>
              <a:prstGeom prst="rect">
                <a:avLst/>
              </a:prstGeom>
              <a:no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EBAAC36-9B2F-0CE3-65C1-E25462648E84}"/>
                  </a:ext>
                </a:extLst>
              </p:cNvPr>
              <p:cNvSpPr txBox="1"/>
              <p:nvPr/>
            </p:nvSpPr>
            <p:spPr>
              <a:xfrm>
                <a:off x="3911632" y="3245195"/>
                <a:ext cx="1858934" cy="923330"/>
              </a:xfrm>
              <a:prstGeom prst="rect">
                <a:avLst/>
              </a:prstGeom>
              <a:noFill/>
            </p:spPr>
            <p:txBody>
              <a:bodyPr wrap="square" rtlCol="0">
                <a:spAutoFit/>
              </a:bodyPr>
              <a:lstStyle/>
              <a:p>
                <a:pPr algn="ctr">
                  <a:spcAft>
                    <a:spcPts val="600"/>
                  </a:spcAft>
                </a:pPr>
                <a:r>
                  <a:rPr lang="en-US" b="1">
                    <a:solidFill>
                      <a:schemeClr val="accent3">
                        <a:lumMod val="75000"/>
                      </a:schemeClr>
                    </a:solidFill>
                  </a:rPr>
                  <a:t>Stark and Anti-Kickback Statutes (AKS)</a:t>
                </a:r>
              </a:p>
            </p:txBody>
          </p:sp>
          <p:sp>
            <p:nvSpPr>
              <p:cNvPr id="31" name="Oval 30">
                <a:extLst>
                  <a:ext uri="{FF2B5EF4-FFF2-40B4-BE49-F238E27FC236}">
                    <a16:creationId xmlns:a16="http://schemas.microsoft.com/office/drawing/2014/main" id="{07B41D24-6ADE-F6F1-1FB6-BA78F28FEA79}"/>
                  </a:ext>
                </a:extLst>
              </p:cNvPr>
              <p:cNvSpPr>
                <a:spLocks noChangeAspect="1"/>
              </p:cNvSpPr>
              <p:nvPr/>
            </p:nvSpPr>
            <p:spPr>
              <a:xfrm>
                <a:off x="4475339" y="2378748"/>
                <a:ext cx="731520" cy="731520"/>
              </a:xfrm>
              <a:prstGeom prst="ellipse">
                <a:avLst/>
              </a:prstGeom>
              <a:solidFill>
                <a:schemeClr val="accent3">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2</a:t>
                </a:r>
              </a:p>
            </p:txBody>
          </p:sp>
        </p:grpSp>
        <p:grpSp>
          <p:nvGrpSpPr>
            <p:cNvPr id="42" name="Group 41">
              <a:extLst>
                <a:ext uri="{FF2B5EF4-FFF2-40B4-BE49-F238E27FC236}">
                  <a16:creationId xmlns:a16="http://schemas.microsoft.com/office/drawing/2014/main" id="{FB56B81F-57BD-BCA0-0AC3-F547EBC9B15E}"/>
                </a:ext>
              </a:extLst>
            </p:cNvPr>
            <p:cNvGrpSpPr/>
            <p:nvPr/>
          </p:nvGrpSpPr>
          <p:grpSpPr>
            <a:xfrm>
              <a:off x="6319066" y="2378748"/>
              <a:ext cx="2103120" cy="2054459"/>
              <a:chOff x="6319066" y="2378748"/>
              <a:chExt cx="2103120" cy="2054459"/>
            </a:xfrm>
          </p:grpSpPr>
          <p:sp>
            <p:nvSpPr>
              <p:cNvPr id="33" name="Rectangle 32">
                <a:extLst>
                  <a:ext uri="{FF2B5EF4-FFF2-40B4-BE49-F238E27FC236}">
                    <a16:creationId xmlns:a16="http://schemas.microsoft.com/office/drawing/2014/main" id="{E7B62A54-268E-5C8D-18B3-52B708E45CA6}"/>
                  </a:ext>
                </a:extLst>
              </p:cNvPr>
              <p:cNvSpPr/>
              <p:nvPr/>
            </p:nvSpPr>
            <p:spPr>
              <a:xfrm>
                <a:off x="6319066" y="2744508"/>
                <a:ext cx="2103120" cy="1688699"/>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04C8FB6-971F-2536-32E0-6B447CFF1D03}"/>
                  </a:ext>
                </a:extLst>
              </p:cNvPr>
              <p:cNvSpPr txBox="1"/>
              <p:nvPr/>
            </p:nvSpPr>
            <p:spPr>
              <a:xfrm>
                <a:off x="6441159" y="3245195"/>
                <a:ext cx="1858934" cy="923330"/>
              </a:xfrm>
              <a:prstGeom prst="rect">
                <a:avLst/>
              </a:prstGeom>
              <a:noFill/>
            </p:spPr>
            <p:txBody>
              <a:bodyPr wrap="square" rtlCol="0">
                <a:spAutoFit/>
              </a:bodyPr>
              <a:lstStyle/>
              <a:p>
                <a:pPr algn="ctr">
                  <a:spcAft>
                    <a:spcPts val="600"/>
                  </a:spcAft>
                </a:pPr>
                <a:r>
                  <a:rPr lang="en-US" b="1">
                    <a:solidFill>
                      <a:schemeClr val="accent3"/>
                    </a:solidFill>
                  </a:rPr>
                  <a:t>Civil Monetary Penalty Law (CMPL)</a:t>
                </a:r>
              </a:p>
            </p:txBody>
          </p:sp>
          <p:sp>
            <p:nvSpPr>
              <p:cNvPr id="35" name="Oval 34">
                <a:extLst>
                  <a:ext uri="{FF2B5EF4-FFF2-40B4-BE49-F238E27FC236}">
                    <a16:creationId xmlns:a16="http://schemas.microsoft.com/office/drawing/2014/main" id="{20EB2759-87C2-8DED-AA73-C1F969207F99}"/>
                  </a:ext>
                </a:extLst>
              </p:cNvPr>
              <p:cNvSpPr>
                <a:spLocks noChangeAspect="1"/>
              </p:cNvSpPr>
              <p:nvPr/>
            </p:nvSpPr>
            <p:spPr>
              <a:xfrm>
                <a:off x="7004866" y="2378748"/>
                <a:ext cx="731520" cy="73152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3</a:t>
                </a:r>
              </a:p>
            </p:txBody>
          </p:sp>
        </p:grpSp>
        <p:grpSp>
          <p:nvGrpSpPr>
            <p:cNvPr id="43" name="Group 42">
              <a:extLst>
                <a:ext uri="{FF2B5EF4-FFF2-40B4-BE49-F238E27FC236}">
                  <a16:creationId xmlns:a16="http://schemas.microsoft.com/office/drawing/2014/main" id="{EF91EAF1-5DF7-7DB4-57A4-5B67E52349BB}"/>
                </a:ext>
              </a:extLst>
            </p:cNvPr>
            <p:cNvGrpSpPr/>
            <p:nvPr/>
          </p:nvGrpSpPr>
          <p:grpSpPr>
            <a:xfrm>
              <a:off x="8860703" y="2378748"/>
              <a:ext cx="2103120" cy="2054459"/>
              <a:chOff x="8860703" y="2378748"/>
              <a:chExt cx="2103120" cy="2054459"/>
            </a:xfrm>
          </p:grpSpPr>
          <p:sp>
            <p:nvSpPr>
              <p:cNvPr id="37" name="Rectangle 36">
                <a:extLst>
                  <a:ext uri="{FF2B5EF4-FFF2-40B4-BE49-F238E27FC236}">
                    <a16:creationId xmlns:a16="http://schemas.microsoft.com/office/drawing/2014/main" id="{292F6067-AF92-CBDD-A5FB-7AD30545D357}"/>
                  </a:ext>
                </a:extLst>
              </p:cNvPr>
              <p:cNvSpPr/>
              <p:nvPr/>
            </p:nvSpPr>
            <p:spPr>
              <a:xfrm>
                <a:off x="8860703" y="2744508"/>
                <a:ext cx="2103120" cy="1688699"/>
              </a:xfrm>
              <a:prstGeom prst="rect">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CF5D3B3-DE76-E647-EAD5-3A8C699EAFA0}"/>
                  </a:ext>
                </a:extLst>
              </p:cNvPr>
              <p:cNvSpPr txBox="1"/>
              <p:nvPr/>
            </p:nvSpPr>
            <p:spPr>
              <a:xfrm>
                <a:off x="8982796" y="3245195"/>
                <a:ext cx="1858934" cy="1154162"/>
              </a:xfrm>
              <a:prstGeom prst="rect">
                <a:avLst/>
              </a:prstGeom>
              <a:noFill/>
            </p:spPr>
            <p:txBody>
              <a:bodyPr wrap="square" rtlCol="0">
                <a:spAutoFit/>
              </a:bodyPr>
              <a:lstStyle/>
              <a:p>
                <a:pPr algn="ctr">
                  <a:spcAft>
                    <a:spcPts val="600"/>
                  </a:spcAft>
                </a:pPr>
                <a:r>
                  <a:rPr lang="en-US" b="1">
                    <a:solidFill>
                      <a:schemeClr val="accent2">
                        <a:lumMod val="75000"/>
                      </a:schemeClr>
                    </a:solidFill>
                  </a:rPr>
                  <a:t>Rules and Regs </a:t>
                </a:r>
              </a:p>
              <a:p>
                <a:pPr algn="ctr">
                  <a:spcAft>
                    <a:spcPts val="600"/>
                  </a:spcAft>
                </a:pPr>
                <a:r>
                  <a:rPr lang="en-US" sz="1400" b="1">
                    <a:solidFill>
                      <a:schemeClr val="accent2">
                        <a:lumMod val="75000"/>
                      </a:schemeClr>
                    </a:solidFill>
                  </a:rPr>
                  <a:t>(i.e., billing and medical necessity)</a:t>
                </a:r>
              </a:p>
            </p:txBody>
          </p:sp>
          <p:sp>
            <p:nvSpPr>
              <p:cNvPr id="39" name="Oval 38">
                <a:extLst>
                  <a:ext uri="{FF2B5EF4-FFF2-40B4-BE49-F238E27FC236}">
                    <a16:creationId xmlns:a16="http://schemas.microsoft.com/office/drawing/2014/main" id="{82516041-10FD-C0C3-9E40-4B5BA37B2E00}"/>
                  </a:ext>
                </a:extLst>
              </p:cNvPr>
              <p:cNvSpPr>
                <a:spLocks noChangeAspect="1"/>
              </p:cNvSpPr>
              <p:nvPr/>
            </p:nvSpPr>
            <p:spPr>
              <a:xfrm>
                <a:off x="9546503" y="2378748"/>
                <a:ext cx="731520" cy="731520"/>
              </a:xfrm>
              <a:prstGeom prst="ellipse">
                <a:avLst/>
              </a:prstGeom>
              <a:solidFill>
                <a:schemeClr val="accent2">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4</a:t>
                </a:r>
              </a:p>
            </p:txBody>
          </p:sp>
        </p:grpSp>
      </p:grpSp>
      <p:sp>
        <p:nvSpPr>
          <p:cNvPr id="3" name="Rectangle 2">
            <a:extLst>
              <a:ext uri="{FF2B5EF4-FFF2-40B4-BE49-F238E27FC236}">
                <a16:creationId xmlns:a16="http://schemas.microsoft.com/office/drawing/2014/main" id="{99AD51CA-04A9-4FBB-9FB9-0517BB2A4656}"/>
              </a:ext>
            </a:extLst>
          </p:cNvPr>
          <p:cNvSpPr/>
          <p:nvPr/>
        </p:nvSpPr>
        <p:spPr>
          <a:xfrm>
            <a:off x="0" y="5773118"/>
            <a:ext cx="1084881" cy="1084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647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635C7-B98F-EA55-2CF0-E09479373543}"/>
              </a:ext>
            </a:extLst>
          </p:cNvPr>
          <p:cNvSpPr>
            <a:spLocks noGrp="1"/>
          </p:cNvSpPr>
          <p:nvPr>
            <p:ph type="title"/>
          </p:nvPr>
        </p:nvSpPr>
        <p:spPr>
          <a:xfrm>
            <a:off x="320040" y="246888"/>
            <a:ext cx="11554684" cy="523220"/>
          </a:xfrm>
        </p:spPr>
        <p:txBody>
          <a:bodyPr/>
          <a:lstStyle/>
          <a:p>
            <a:r>
              <a:rPr lang="en-US"/>
              <a:t>(Potential) consequences</a:t>
            </a:r>
          </a:p>
        </p:txBody>
      </p:sp>
      <p:grpSp>
        <p:nvGrpSpPr>
          <p:cNvPr id="28" name="Group 27">
            <a:extLst>
              <a:ext uri="{FF2B5EF4-FFF2-40B4-BE49-F238E27FC236}">
                <a16:creationId xmlns:a16="http://schemas.microsoft.com/office/drawing/2014/main" id="{87380E81-2C58-92BF-9D62-4EF9B81A7DFF}"/>
              </a:ext>
            </a:extLst>
          </p:cNvPr>
          <p:cNvGrpSpPr/>
          <p:nvPr/>
        </p:nvGrpSpPr>
        <p:grpSpPr>
          <a:xfrm>
            <a:off x="737921" y="1846978"/>
            <a:ext cx="10716157" cy="3027102"/>
            <a:chOff x="756234" y="1626542"/>
            <a:chExt cx="10716157" cy="3027102"/>
          </a:xfrm>
        </p:grpSpPr>
        <p:grpSp>
          <p:nvGrpSpPr>
            <p:cNvPr id="27" name="Group 26">
              <a:extLst>
                <a:ext uri="{FF2B5EF4-FFF2-40B4-BE49-F238E27FC236}">
                  <a16:creationId xmlns:a16="http://schemas.microsoft.com/office/drawing/2014/main" id="{DFD0AAB2-E6D0-CEA0-9769-AD89B611784F}"/>
                </a:ext>
              </a:extLst>
            </p:cNvPr>
            <p:cNvGrpSpPr/>
            <p:nvPr/>
          </p:nvGrpSpPr>
          <p:grpSpPr>
            <a:xfrm>
              <a:off x="756234" y="1626542"/>
              <a:ext cx="2471215" cy="3027102"/>
              <a:chOff x="756234" y="1626542"/>
              <a:chExt cx="2471215" cy="3027102"/>
            </a:xfrm>
          </p:grpSpPr>
          <p:sp>
            <p:nvSpPr>
              <p:cNvPr id="4" name="Rectangle 3">
                <a:extLst>
                  <a:ext uri="{FF2B5EF4-FFF2-40B4-BE49-F238E27FC236}">
                    <a16:creationId xmlns:a16="http://schemas.microsoft.com/office/drawing/2014/main" id="{5B5643C0-5E28-5830-E2DD-6807E2D23650}"/>
                  </a:ext>
                </a:extLst>
              </p:cNvPr>
              <p:cNvSpPr/>
              <p:nvPr/>
            </p:nvSpPr>
            <p:spPr>
              <a:xfrm>
                <a:off x="756234" y="1626542"/>
                <a:ext cx="2471215" cy="302710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0AF00A6-4E67-D5E3-ACA6-24098CB9B211}"/>
                  </a:ext>
                </a:extLst>
              </p:cNvPr>
              <p:cNvSpPr txBox="1">
                <a:spLocks/>
              </p:cNvSpPr>
              <p:nvPr/>
            </p:nvSpPr>
            <p:spPr>
              <a:xfrm>
                <a:off x="756234" y="3873385"/>
                <a:ext cx="2471215" cy="369332"/>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a:latin typeface="+mn-lt"/>
                  </a:rPr>
                  <a:t>Investigation burden</a:t>
                </a:r>
              </a:p>
            </p:txBody>
          </p:sp>
          <p:sp>
            <p:nvSpPr>
              <p:cNvPr id="7" name="Oval 6">
                <a:extLst>
                  <a:ext uri="{FF2B5EF4-FFF2-40B4-BE49-F238E27FC236}">
                    <a16:creationId xmlns:a16="http://schemas.microsoft.com/office/drawing/2014/main" id="{C96BBB2A-7A37-EE6C-4502-0CABFFB48096}"/>
                  </a:ext>
                </a:extLst>
              </p:cNvPr>
              <p:cNvSpPr>
                <a:spLocks noChangeAspect="1"/>
              </p:cNvSpPr>
              <p:nvPr/>
            </p:nvSpPr>
            <p:spPr>
              <a:xfrm>
                <a:off x="1168881" y="1875399"/>
                <a:ext cx="1645920" cy="1645920"/>
              </a:xfrm>
              <a:prstGeom prst="ellipse">
                <a:avLst/>
              </a:prstGeom>
              <a:blipFill>
                <a:blip r:embed="rId3"/>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200" b="1">
                  <a:solidFill>
                    <a:schemeClr val="accent3"/>
                  </a:solidFill>
                </a:endParaRPr>
              </a:p>
            </p:txBody>
          </p:sp>
        </p:grpSp>
        <p:grpSp>
          <p:nvGrpSpPr>
            <p:cNvPr id="25" name="Group 24">
              <a:extLst>
                <a:ext uri="{FF2B5EF4-FFF2-40B4-BE49-F238E27FC236}">
                  <a16:creationId xmlns:a16="http://schemas.microsoft.com/office/drawing/2014/main" id="{B46A1E1A-8718-E943-5D1B-FB51E2A7AECF}"/>
                </a:ext>
              </a:extLst>
            </p:cNvPr>
            <p:cNvGrpSpPr/>
            <p:nvPr/>
          </p:nvGrpSpPr>
          <p:grpSpPr>
            <a:xfrm>
              <a:off x="6252862" y="1626542"/>
              <a:ext cx="2471215" cy="3027102"/>
              <a:chOff x="6252862" y="1626542"/>
              <a:chExt cx="2471215" cy="3027102"/>
            </a:xfrm>
          </p:grpSpPr>
          <p:sp>
            <p:nvSpPr>
              <p:cNvPr id="9" name="Rectangle 8">
                <a:extLst>
                  <a:ext uri="{FF2B5EF4-FFF2-40B4-BE49-F238E27FC236}">
                    <a16:creationId xmlns:a16="http://schemas.microsoft.com/office/drawing/2014/main" id="{11A89FB0-37DA-CCC0-5347-BA2BBC9E762A}"/>
                  </a:ext>
                </a:extLst>
              </p:cNvPr>
              <p:cNvSpPr/>
              <p:nvPr/>
            </p:nvSpPr>
            <p:spPr>
              <a:xfrm>
                <a:off x="6252862" y="1626542"/>
                <a:ext cx="2471215" cy="3027102"/>
              </a:xfrm>
              <a:prstGeom prst="rect">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E4B3B62-7CE1-3B46-B6DB-6203B1004177}"/>
                  </a:ext>
                </a:extLst>
              </p:cNvPr>
              <p:cNvSpPr txBox="1">
                <a:spLocks/>
              </p:cNvSpPr>
              <p:nvPr/>
            </p:nvSpPr>
            <p:spPr>
              <a:xfrm>
                <a:off x="6252862" y="3873385"/>
                <a:ext cx="2471215" cy="369332"/>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a:solidFill>
                      <a:schemeClr val="accent2">
                        <a:lumMod val="75000"/>
                      </a:schemeClr>
                    </a:solidFill>
                    <a:latin typeface="+mn-lt"/>
                  </a:rPr>
                  <a:t>Financial</a:t>
                </a:r>
              </a:p>
            </p:txBody>
          </p:sp>
          <p:sp>
            <p:nvSpPr>
              <p:cNvPr id="12" name="Oval 11">
                <a:extLst>
                  <a:ext uri="{FF2B5EF4-FFF2-40B4-BE49-F238E27FC236}">
                    <a16:creationId xmlns:a16="http://schemas.microsoft.com/office/drawing/2014/main" id="{56E12BF3-977E-346E-75EF-07AD632C9723}"/>
                  </a:ext>
                </a:extLst>
              </p:cNvPr>
              <p:cNvSpPr>
                <a:spLocks noChangeAspect="1"/>
              </p:cNvSpPr>
              <p:nvPr/>
            </p:nvSpPr>
            <p:spPr>
              <a:xfrm>
                <a:off x="6665509" y="1875399"/>
                <a:ext cx="1645920" cy="1645920"/>
              </a:xfrm>
              <a:prstGeom prst="ellipse">
                <a:avLst/>
              </a:prstGeom>
              <a:blipFill>
                <a:blip r:embed="rId4">
                  <a:duotone>
                    <a:schemeClr val="accent2">
                      <a:shade val="45000"/>
                      <a:satMod val="135000"/>
                    </a:schemeClr>
                    <a:prstClr val="white"/>
                  </a:duotone>
                </a:blip>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200" b="1">
                  <a:solidFill>
                    <a:schemeClr val="accent3"/>
                  </a:solidFill>
                </a:endParaRPr>
              </a:p>
            </p:txBody>
          </p:sp>
        </p:grpSp>
        <p:grpSp>
          <p:nvGrpSpPr>
            <p:cNvPr id="24" name="Group 23">
              <a:extLst>
                <a:ext uri="{FF2B5EF4-FFF2-40B4-BE49-F238E27FC236}">
                  <a16:creationId xmlns:a16="http://schemas.microsoft.com/office/drawing/2014/main" id="{794EC700-4447-ADBD-3293-6138FA516749}"/>
                </a:ext>
              </a:extLst>
            </p:cNvPr>
            <p:cNvGrpSpPr/>
            <p:nvPr/>
          </p:nvGrpSpPr>
          <p:grpSpPr>
            <a:xfrm>
              <a:off x="9001176" y="1626542"/>
              <a:ext cx="2471215" cy="3027102"/>
              <a:chOff x="9001176" y="1626542"/>
              <a:chExt cx="2471215" cy="3027102"/>
            </a:xfrm>
          </p:grpSpPr>
          <p:sp>
            <p:nvSpPr>
              <p:cNvPr id="14" name="Rectangle 13">
                <a:extLst>
                  <a:ext uri="{FF2B5EF4-FFF2-40B4-BE49-F238E27FC236}">
                    <a16:creationId xmlns:a16="http://schemas.microsoft.com/office/drawing/2014/main" id="{414E540F-CC87-3B07-08C9-08873E3CCD9F}"/>
                  </a:ext>
                </a:extLst>
              </p:cNvPr>
              <p:cNvSpPr/>
              <p:nvPr/>
            </p:nvSpPr>
            <p:spPr>
              <a:xfrm>
                <a:off x="9001176" y="1626542"/>
                <a:ext cx="2471215" cy="3027102"/>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B66C3C80-6A25-9E36-F57B-25D9EE371C10}"/>
                  </a:ext>
                </a:extLst>
              </p:cNvPr>
              <p:cNvSpPr txBox="1">
                <a:spLocks/>
              </p:cNvSpPr>
              <p:nvPr/>
            </p:nvSpPr>
            <p:spPr>
              <a:xfrm>
                <a:off x="9001176" y="3873385"/>
                <a:ext cx="2471215" cy="369332"/>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a:solidFill>
                      <a:schemeClr val="accent4"/>
                    </a:solidFill>
                    <a:latin typeface="+mn-lt"/>
                  </a:rPr>
                  <a:t>Reputational</a:t>
                </a:r>
              </a:p>
            </p:txBody>
          </p:sp>
          <p:sp>
            <p:nvSpPr>
              <p:cNvPr id="17" name="Oval 16">
                <a:extLst>
                  <a:ext uri="{FF2B5EF4-FFF2-40B4-BE49-F238E27FC236}">
                    <a16:creationId xmlns:a16="http://schemas.microsoft.com/office/drawing/2014/main" id="{1EDBDB5C-9FC5-6467-52F4-F2D748AA3B1C}"/>
                  </a:ext>
                </a:extLst>
              </p:cNvPr>
              <p:cNvSpPr>
                <a:spLocks noChangeAspect="1"/>
              </p:cNvSpPr>
              <p:nvPr/>
            </p:nvSpPr>
            <p:spPr>
              <a:xfrm>
                <a:off x="9413823" y="1875399"/>
                <a:ext cx="1645920" cy="1645920"/>
              </a:xfrm>
              <a:prstGeom prst="ellipse">
                <a:avLst/>
              </a:prstGeom>
              <a:blipFill>
                <a:blip r:embed="rId5">
                  <a:duotone>
                    <a:schemeClr val="accent4">
                      <a:shade val="45000"/>
                      <a:satMod val="135000"/>
                    </a:schemeClr>
                    <a:prstClr val="white"/>
                  </a:duotone>
                </a:blip>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200" b="1">
                  <a:solidFill>
                    <a:schemeClr val="accent3"/>
                  </a:solidFill>
                </a:endParaRPr>
              </a:p>
            </p:txBody>
          </p:sp>
        </p:grpSp>
        <p:grpSp>
          <p:nvGrpSpPr>
            <p:cNvPr id="26" name="Group 25">
              <a:extLst>
                <a:ext uri="{FF2B5EF4-FFF2-40B4-BE49-F238E27FC236}">
                  <a16:creationId xmlns:a16="http://schemas.microsoft.com/office/drawing/2014/main" id="{82DB7F3A-51A6-F2C6-6DFB-58089C6EBE95}"/>
                </a:ext>
              </a:extLst>
            </p:cNvPr>
            <p:cNvGrpSpPr/>
            <p:nvPr/>
          </p:nvGrpSpPr>
          <p:grpSpPr>
            <a:xfrm>
              <a:off x="3504548" y="1626542"/>
              <a:ext cx="2471215" cy="3027102"/>
              <a:chOff x="3504548" y="1626542"/>
              <a:chExt cx="2471215" cy="3027102"/>
            </a:xfrm>
          </p:grpSpPr>
          <p:sp>
            <p:nvSpPr>
              <p:cNvPr id="19" name="Rectangle 18">
                <a:extLst>
                  <a:ext uri="{FF2B5EF4-FFF2-40B4-BE49-F238E27FC236}">
                    <a16:creationId xmlns:a16="http://schemas.microsoft.com/office/drawing/2014/main" id="{9AA70107-4E21-7224-7F24-E15684CC965D}"/>
                  </a:ext>
                </a:extLst>
              </p:cNvPr>
              <p:cNvSpPr/>
              <p:nvPr/>
            </p:nvSpPr>
            <p:spPr>
              <a:xfrm>
                <a:off x="3504548" y="1626542"/>
                <a:ext cx="2471215" cy="3027102"/>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87CC5E08-2304-AFC5-0318-E892C7839FA8}"/>
                  </a:ext>
                </a:extLst>
              </p:cNvPr>
              <p:cNvSpPr txBox="1">
                <a:spLocks/>
              </p:cNvSpPr>
              <p:nvPr/>
            </p:nvSpPr>
            <p:spPr>
              <a:xfrm>
                <a:off x="3504548" y="3873385"/>
                <a:ext cx="2471215" cy="369332"/>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a:solidFill>
                      <a:schemeClr val="accent3"/>
                    </a:solidFill>
                    <a:latin typeface="+mn-lt"/>
                  </a:rPr>
                  <a:t>Pre-/post-settlement</a:t>
                </a:r>
              </a:p>
            </p:txBody>
          </p:sp>
          <p:sp>
            <p:nvSpPr>
              <p:cNvPr id="22" name="Oval 21">
                <a:extLst>
                  <a:ext uri="{FF2B5EF4-FFF2-40B4-BE49-F238E27FC236}">
                    <a16:creationId xmlns:a16="http://schemas.microsoft.com/office/drawing/2014/main" id="{9881BC3A-6761-245D-3482-82F55FD9B79F}"/>
                  </a:ext>
                </a:extLst>
              </p:cNvPr>
              <p:cNvSpPr>
                <a:spLocks noChangeAspect="1"/>
              </p:cNvSpPr>
              <p:nvPr/>
            </p:nvSpPr>
            <p:spPr>
              <a:xfrm>
                <a:off x="3917195" y="1875399"/>
                <a:ext cx="1645920" cy="1645920"/>
              </a:xfrm>
              <a:prstGeom prst="ellipse">
                <a:avLst/>
              </a:prstGeom>
              <a:blipFill dpi="0" rotWithShape="1">
                <a:blip r:embed="rId6">
                  <a:duotone>
                    <a:schemeClr val="accent3">
                      <a:shade val="45000"/>
                      <a:satMod val="135000"/>
                    </a:schemeClr>
                    <a:prstClr val="white"/>
                  </a:duotone>
                </a:blip>
                <a:srcRect/>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200" b="1">
                  <a:solidFill>
                    <a:schemeClr val="accent3"/>
                  </a:solidFill>
                </a:endParaRPr>
              </a:p>
            </p:txBody>
          </p:sp>
        </p:grpSp>
      </p:grpSp>
      <p:sp>
        <p:nvSpPr>
          <p:cNvPr id="3" name="Rectangle 2">
            <a:extLst>
              <a:ext uri="{FF2B5EF4-FFF2-40B4-BE49-F238E27FC236}">
                <a16:creationId xmlns:a16="http://schemas.microsoft.com/office/drawing/2014/main" id="{1A3A8BE3-F311-BD2A-377D-7445B8CC10B1}"/>
              </a:ext>
            </a:extLst>
          </p:cNvPr>
          <p:cNvSpPr/>
          <p:nvPr/>
        </p:nvSpPr>
        <p:spPr>
          <a:xfrm>
            <a:off x="0" y="5773118"/>
            <a:ext cx="1084881" cy="1084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065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9C655-6EBB-E71E-3D25-8520E9E9C0D7}"/>
              </a:ext>
            </a:extLst>
          </p:cNvPr>
          <p:cNvSpPr>
            <a:spLocks noGrp="1"/>
          </p:cNvSpPr>
          <p:nvPr>
            <p:ph sz="half" idx="2"/>
          </p:nvPr>
        </p:nvSpPr>
        <p:spPr>
          <a:xfrm>
            <a:off x="6544565" y="1542814"/>
            <a:ext cx="4379250" cy="3631763"/>
          </a:xfrm>
        </p:spPr>
        <p:txBody>
          <a:bodyPr wrap="square">
            <a:spAutoFit/>
          </a:bodyPr>
          <a:lstStyle/>
          <a:p>
            <a:r>
              <a:rPr lang="en-US" sz="2000" b="1"/>
              <a:t>Healthcare compliance </a:t>
            </a:r>
            <a:r>
              <a:rPr lang="en-US" sz="2000"/>
              <a:t>includes a variety activities and proactive tasks aimed at preventing fraud, waste, or abuse within a healthcare services organization.</a:t>
            </a:r>
          </a:p>
          <a:p>
            <a:r>
              <a:rPr lang="en-US" sz="2000"/>
              <a:t>A </a:t>
            </a:r>
            <a:r>
              <a:rPr lang="en-US" sz="2000" b="1"/>
              <a:t>compliance program </a:t>
            </a:r>
            <a:r>
              <a:rPr lang="en-US" sz="2000"/>
              <a:t>is the formally structured, active, and ongoing efforts to ensure legal, ethical, and professional standards are satisfied and communicated throughout the organization.</a:t>
            </a:r>
          </a:p>
        </p:txBody>
      </p:sp>
      <p:sp>
        <p:nvSpPr>
          <p:cNvPr id="4" name="Title 3">
            <a:extLst>
              <a:ext uri="{FF2B5EF4-FFF2-40B4-BE49-F238E27FC236}">
                <a16:creationId xmlns:a16="http://schemas.microsoft.com/office/drawing/2014/main" id="{5ACE9F12-220A-A9C8-77D8-192823538B00}"/>
              </a:ext>
            </a:extLst>
          </p:cNvPr>
          <p:cNvSpPr>
            <a:spLocks noGrp="1"/>
          </p:cNvSpPr>
          <p:nvPr>
            <p:ph type="title"/>
          </p:nvPr>
        </p:nvSpPr>
        <p:spPr/>
        <p:txBody>
          <a:bodyPr/>
          <a:lstStyle/>
          <a:p>
            <a:r>
              <a:rPr lang="en-US"/>
              <a:t>Definitions</a:t>
            </a:r>
          </a:p>
        </p:txBody>
      </p:sp>
      <p:pic>
        <p:nvPicPr>
          <p:cNvPr id="11" name="Picture Placeholder 10">
            <a:extLst>
              <a:ext uri="{FF2B5EF4-FFF2-40B4-BE49-F238E27FC236}">
                <a16:creationId xmlns:a16="http://schemas.microsoft.com/office/drawing/2014/main" id="{1B7D5015-0C48-5B12-B0DB-D507CD055F14}"/>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73806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96CD09-A05C-B620-61AD-F34D77EA1A86}"/>
              </a:ext>
            </a:extLst>
          </p:cNvPr>
          <p:cNvSpPr>
            <a:spLocks noGrp="1"/>
          </p:cNvSpPr>
          <p:nvPr>
            <p:ph idx="1"/>
          </p:nvPr>
        </p:nvSpPr>
        <p:spPr>
          <a:xfrm>
            <a:off x="1107802" y="1835556"/>
            <a:ext cx="4694213" cy="3631763"/>
          </a:xfrm>
        </p:spPr>
        <p:txBody>
          <a:bodyPr wrap="square">
            <a:spAutoFit/>
          </a:bodyPr>
          <a:lstStyle/>
          <a:p>
            <a:r>
              <a:rPr lang="en-US" sz="2000"/>
              <a:t>HCCA-OIG Compliance Effectiveness Roundtable Meeting, January 2017</a:t>
            </a:r>
          </a:p>
          <a:p>
            <a:r>
              <a:rPr lang="en-US" sz="2000"/>
              <a:t>Measuring Compliance Program Effectiveness: A Resource Guide, March 2017</a:t>
            </a:r>
          </a:p>
          <a:p>
            <a:r>
              <a:rPr lang="en-US" sz="2000"/>
              <a:t>United States Sentencing Commission (see, Chapter 8 of the United States Sentencing Guidelines)</a:t>
            </a:r>
          </a:p>
          <a:p>
            <a:r>
              <a:rPr lang="en-US" sz="2000"/>
              <a:t>OIG General Compliance Program Guidance, November 2023</a:t>
            </a:r>
          </a:p>
        </p:txBody>
      </p:sp>
      <p:sp>
        <p:nvSpPr>
          <p:cNvPr id="3" name="Title 2">
            <a:extLst>
              <a:ext uri="{FF2B5EF4-FFF2-40B4-BE49-F238E27FC236}">
                <a16:creationId xmlns:a16="http://schemas.microsoft.com/office/drawing/2014/main" id="{161AC4A8-3164-0BD1-CFCD-E1326C57C6B0}"/>
              </a:ext>
            </a:extLst>
          </p:cNvPr>
          <p:cNvSpPr>
            <a:spLocks noGrp="1"/>
          </p:cNvSpPr>
          <p:nvPr>
            <p:ph type="title"/>
          </p:nvPr>
        </p:nvSpPr>
        <p:spPr>
          <a:xfrm>
            <a:off x="320040" y="246888"/>
            <a:ext cx="11554684" cy="523220"/>
          </a:xfrm>
        </p:spPr>
        <p:txBody>
          <a:bodyPr/>
          <a:lstStyle/>
          <a:p>
            <a:r>
              <a:rPr lang="en-US"/>
              <a:t>Healthcare compliance essentials</a:t>
            </a:r>
          </a:p>
        </p:txBody>
      </p:sp>
      <p:grpSp>
        <p:nvGrpSpPr>
          <p:cNvPr id="28" name="Group 27">
            <a:extLst>
              <a:ext uri="{FF2B5EF4-FFF2-40B4-BE49-F238E27FC236}">
                <a16:creationId xmlns:a16="http://schemas.microsoft.com/office/drawing/2014/main" id="{07B6F68D-6900-3EED-79FE-4C06C6F83843}"/>
              </a:ext>
            </a:extLst>
          </p:cNvPr>
          <p:cNvGrpSpPr/>
          <p:nvPr/>
        </p:nvGrpSpPr>
        <p:grpSpPr>
          <a:xfrm>
            <a:off x="6284232" y="1084452"/>
            <a:ext cx="5057775" cy="4935538"/>
            <a:chOff x="3565525" y="1536700"/>
            <a:chExt cx="5057775" cy="4935538"/>
          </a:xfrm>
        </p:grpSpPr>
        <p:sp>
          <p:nvSpPr>
            <p:cNvPr id="5" name="Oval 5">
              <a:extLst>
                <a:ext uri="{FF2B5EF4-FFF2-40B4-BE49-F238E27FC236}">
                  <a16:creationId xmlns:a16="http://schemas.microsoft.com/office/drawing/2014/main" id="{9DF1DE4E-15A2-B2D6-550C-3F82D392599B}"/>
                </a:ext>
              </a:extLst>
            </p:cNvPr>
            <p:cNvSpPr>
              <a:spLocks noChangeArrowheads="1"/>
            </p:cNvSpPr>
            <p:nvPr/>
          </p:nvSpPr>
          <p:spPr bwMode="auto">
            <a:xfrm>
              <a:off x="4291013" y="2238375"/>
              <a:ext cx="3609975" cy="3611563"/>
            </a:xfrm>
            <a:prstGeom prst="ellipse">
              <a:avLst/>
            </a:prstGeom>
            <a:noFill/>
            <a:ln w="38100" cap="flat">
              <a:solidFill>
                <a:schemeClr val="tx2">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a:extLst>
                <a:ext uri="{FF2B5EF4-FFF2-40B4-BE49-F238E27FC236}">
                  <a16:creationId xmlns:a16="http://schemas.microsoft.com/office/drawing/2014/main" id="{C8D48411-9FDC-5930-5D0A-AB506EFDED8B}"/>
                </a:ext>
              </a:extLst>
            </p:cNvPr>
            <p:cNvGrpSpPr/>
            <p:nvPr/>
          </p:nvGrpSpPr>
          <p:grpSpPr>
            <a:xfrm>
              <a:off x="5394325" y="1536700"/>
              <a:ext cx="1400175" cy="1403350"/>
              <a:chOff x="5394325" y="1536700"/>
              <a:chExt cx="1400175" cy="1403350"/>
            </a:xfrm>
          </p:grpSpPr>
          <p:sp>
            <p:nvSpPr>
              <p:cNvPr id="7" name="Oval 6">
                <a:extLst>
                  <a:ext uri="{FF2B5EF4-FFF2-40B4-BE49-F238E27FC236}">
                    <a16:creationId xmlns:a16="http://schemas.microsoft.com/office/drawing/2014/main" id="{2957D73E-989E-1807-2085-B4512B594861}"/>
                  </a:ext>
                </a:extLst>
              </p:cNvPr>
              <p:cNvSpPr>
                <a:spLocks noChangeArrowheads="1"/>
              </p:cNvSpPr>
              <p:nvPr/>
            </p:nvSpPr>
            <p:spPr bwMode="auto">
              <a:xfrm>
                <a:off x="5394325" y="1536700"/>
                <a:ext cx="1400175" cy="140335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1200" b="1">
                  <a:solidFill>
                    <a:schemeClr val="bg1"/>
                  </a:solidFill>
                </a:endParaRPr>
              </a:p>
            </p:txBody>
          </p:sp>
          <p:sp>
            <p:nvSpPr>
              <p:cNvPr id="8" name="Oval 6">
                <a:extLst>
                  <a:ext uri="{FF2B5EF4-FFF2-40B4-BE49-F238E27FC236}">
                    <a16:creationId xmlns:a16="http://schemas.microsoft.com/office/drawing/2014/main" id="{748A9D7E-A0FB-0D63-5D2C-7EB7A091124A}"/>
                  </a:ext>
                </a:extLst>
              </p:cNvPr>
              <p:cNvSpPr>
                <a:spLocks noChangeArrowheads="1"/>
              </p:cNvSpPr>
              <p:nvPr/>
            </p:nvSpPr>
            <p:spPr bwMode="auto">
              <a:xfrm>
                <a:off x="5394325" y="1536700"/>
                <a:ext cx="1400175" cy="1403350"/>
              </a:xfrm>
              <a:prstGeom prst="ellipse">
                <a:avLst/>
              </a:prstGeom>
              <a:solidFill>
                <a:schemeClr val="accent1"/>
              </a:solidFill>
              <a:ln>
                <a:noFill/>
              </a:ln>
            </p:spPr>
            <p:txBody>
              <a:bodyPr vert="horz" wrap="square" lIns="0" tIns="0" rIns="0" bIns="0" numCol="1" anchor="ctr" anchorCtr="0" compatLnSpc="1">
                <a:prstTxWarp prst="textNoShape">
                  <a:avLst/>
                </a:prstTxWarp>
              </a:bodyPr>
              <a:lstStyle/>
              <a:p>
                <a:pPr algn="ctr"/>
                <a:r>
                  <a:rPr lang="en-US" sz="1200" b="1">
                    <a:solidFill>
                      <a:schemeClr val="bg1"/>
                    </a:solidFill>
                  </a:rPr>
                  <a:t>Standards, Policies, and Procedures</a:t>
                </a:r>
              </a:p>
            </p:txBody>
          </p:sp>
        </p:grpSp>
        <p:grpSp>
          <p:nvGrpSpPr>
            <p:cNvPr id="9" name="Group 8">
              <a:extLst>
                <a:ext uri="{FF2B5EF4-FFF2-40B4-BE49-F238E27FC236}">
                  <a16:creationId xmlns:a16="http://schemas.microsoft.com/office/drawing/2014/main" id="{695D2800-8F2D-5105-0F60-47AEAC27B5C8}"/>
                </a:ext>
              </a:extLst>
            </p:cNvPr>
            <p:cNvGrpSpPr/>
            <p:nvPr/>
          </p:nvGrpSpPr>
          <p:grpSpPr>
            <a:xfrm>
              <a:off x="3894138" y="2128838"/>
              <a:ext cx="1576388" cy="1579563"/>
              <a:chOff x="3894138" y="2128838"/>
              <a:chExt cx="1576388" cy="1579563"/>
            </a:xfrm>
          </p:grpSpPr>
          <p:sp>
            <p:nvSpPr>
              <p:cNvPr id="10" name="Freeform 7">
                <a:extLst>
                  <a:ext uri="{FF2B5EF4-FFF2-40B4-BE49-F238E27FC236}">
                    <a16:creationId xmlns:a16="http://schemas.microsoft.com/office/drawing/2014/main" id="{021E193F-38C5-899E-5A31-E119906574B1}"/>
                  </a:ext>
                </a:extLst>
              </p:cNvPr>
              <p:cNvSpPr>
                <a:spLocks/>
              </p:cNvSpPr>
              <p:nvPr/>
            </p:nvSpPr>
            <p:spPr bwMode="auto">
              <a:xfrm>
                <a:off x="3894138" y="2128838"/>
                <a:ext cx="1576388" cy="1579563"/>
              </a:xfrm>
              <a:custGeom>
                <a:avLst/>
                <a:gdLst>
                  <a:gd name="T0" fmla="*/ 368 w 474"/>
                  <a:gd name="T1" fmla="*/ 73 h 475"/>
                  <a:gd name="T2" fmla="*/ 402 w 474"/>
                  <a:gd name="T3" fmla="*/ 369 h 475"/>
                  <a:gd name="T4" fmla="*/ 106 w 474"/>
                  <a:gd name="T5" fmla="*/ 402 h 475"/>
                  <a:gd name="T6" fmla="*/ 73 w 474"/>
                  <a:gd name="T7" fmla="*/ 106 h 475"/>
                  <a:gd name="T8" fmla="*/ 368 w 474"/>
                  <a:gd name="T9" fmla="*/ 73 h 475"/>
                </a:gdLst>
                <a:ahLst/>
                <a:cxnLst>
                  <a:cxn ang="0">
                    <a:pos x="T0" y="T1"/>
                  </a:cxn>
                  <a:cxn ang="0">
                    <a:pos x="T2" y="T3"/>
                  </a:cxn>
                  <a:cxn ang="0">
                    <a:pos x="T4" y="T5"/>
                  </a:cxn>
                  <a:cxn ang="0">
                    <a:pos x="T6" y="T7"/>
                  </a:cxn>
                  <a:cxn ang="0">
                    <a:pos x="T8" y="T9"/>
                  </a:cxn>
                </a:cxnLst>
                <a:rect l="0" t="0" r="r" b="b"/>
                <a:pathLst>
                  <a:path w="474" h="475">
                    <a:moveTo>
                      <a:pt x="368" y="73"/>
                    </a:moveTo>
                    <a:cubicBezTo>
                      <a:pt x="459" y="145"/>
                      <a:pt x="474" y="278"/>
                      <a:pt x="402" y="369"/>
                    </a:cubicBezTo>
                    <a:cubicBezTo>
                      <a:pt x="329" y="460"/>
                      <a:pt x="197" y="475"/>
                      <a:pt x="106" y="402"/>
                    </a:cubicBezTo>
                    <a:cubicBezTo>
                      <a:pt x="15" y="330"/>
                      <a:pt x="0" y="197"/>
                      <a:pt x="73" y="106"/>
                    </a:cubicBezTo>
                    <a:cubicBezTo>
                      <a:pt x="145" y="15"/>
                      <a:pt x="277" y="0"/>
                      <a:pt x="368" y="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200" b="1">
                  <a:solidFill>
                    <a:schemeClr val="bg1"/>
                  </a:solidFill>
                </a:endParaRPr>
              </a:p>
            </p:txBody>
          </p:sp>
          <p:sp>
            <p:nvSpPr>
              <p:cNvPr id="11" name="Freeform 7">
                <a:extLst>
                  <a:ext uri="{FF2B5EF4-FFF2-40B4-BE49-F238E27FC236}">
                    <a16:creationId xmlns:a16="http://schemas.microsoft.com/office/drawing/2014/main" id="{812617CD-5B81-464E-49F2-0D947F282787}"/>
                  </a:ext>
                </a:extLst>
              </p:cNvPr>
              <p:cNvSpPr>
                <a:spLocks/>
              </p:cNvSpPr>
              <p:nvPr/>
            </p:nvSpPr>
            <p:spPr bwMode="auto">
              <a:xfrm>
                <a:off x="3894138" y="2128838"/>
                <a:ext cx="1576388" cy="1579563"/>
              </a:xfrm>
              <a:custGeom>
                <a:avLst/>
                <a:gdLst>
                  <a:gd name="T0" fmla="*/ 368 w 474"/>
                  <a:gd name="T1" fmla="*/ 73 h 475"/>
                  <a:gd name="T2" fmla="*/ 402 w 474"/>
                  <a:gd name="T3" fmla="*/ 369 h 475"/>
                  <a:gd name="T4" fmla="*/ 106 w 474"/>
                  <a:gd name="T5" fmla="*/ 402 h 475"/>
                  <a:gd name="T6" fmla="*/ 73 w 474"/>
                  <a:gd name="T7" fmla="*/ 106 h 475"/>
                  <a:gd name="T8" fmla="*/ 368 w 474"/>
                  <a:gd name="T9" fmla="*/ 73 h 475"/>
                </a:gdLst>
                <a:ahLst/>
                <a:cxnLst>
                  <a:cxn ang="0">
                    <a:pos x="T0" y="T1"/>
                  </a:cxn>
                  <a:cxn ang="0">
                    <a:pos x="T2" y="T3"/>
                  </a:cxn>
                  <a:cxn ang="0">
                    <a:pos x="T4" y="T5"/>
                  </a:cxn>
                  <a:cxn ang="0">
                    <a:pos x="T6" y="T7"/>
                  </a:cxn>
                  <a:cxn ang="0">
                    <a:pos x="T8" y="T9"/>
                  </a:cxn>
                </a:cxnLst>
                <a:rect l="0" t="0" r="r" b="b"/>
                <a:pathLst>
                  <a:path w="474" h="475">
                    <a:moveTo>
                      <a:pt x="368" y="73"/>
                    </a:moveTo>
                    <a:cubicBezTo>
                      <a:pt x="459" y="145"/>
                      <a:pt x="474" y="278"/>
                      <a:pt x="402" y="369"/>
                    </a:cubicBezTo>
                    <a:cubicBezTo>
                      <a:pt x="329" y="460"/>
                      <a:pt x="197" y="475"/>
                      <a:pt x="106" y="402"/>
                    </a:cubicBezTo>
                    <a:cubicBezTo>
                      <a:pt x="15" y="330"/>
                      <a:pt x="0" y="197"/>
                      <a:pt x="73" y="106"/>
                    </a:cubicBezTo>
                    <a:cubicBezTo>
                      <a:pt x="145" y="15"/>
                      <a:pt x="277" y="0"/>
                      <a:pt x="368" y="73"/>
                    </a:cubicBezTo>
                    <a:close/>
                  </a:path>
                </a:pathLst>
              </a:custGeom>
              <a:solidFill>
                <a:schemeClr val="accent4"/>
              </a:solidFill>
              <a:ln>
                <a:noFill/>
              </a:ln>
            </p:spPr>
            <p:txBody>
              <a:bodyPr vert="horz" wrap="square" lIns="0" tIns="0" rIns="0" bIns="0" numCol="1" anchor="ctr" anchorCtr="0" compatLnSpc="1">
                <a:prstTxWarp prst="textNoShape">
                  <a:avLst/>
                </a:prstTxWarp>
              </a:bodyPr>
              <a:lstStyle/>
              <a:p>
                <a:pPr algn="ctr"/>
                <a:r>
                  <a:rPr lang="en-US" sz="1200" b="1">
                    <a:solidFill>
                      <a:schemeClr val="bg1"/>
                    </a:solidFill>
                  </a:rPr>
                  <a:t>Investigations </a:t>
                </a:r>
                <a:br>
                  <a:rPr lang="en-US" sz="1200" b="1">
                    <a:solidFill>
                      <a:schemeClr val="bg1"/>
                    </a:solidFill>
                  </a:rPr>
                </a:br>
                <a:r>
                  <a:rPr lang="en-US" sz="1200" b="1">
                    <a:solidFill>
                      <a:schemeClr val="bg1"/>
                    </a:solidFill>
                  </a:rPr>
                  <a:t>and Remedial Measures</a:t>
                </a:r>
              </a:p>
            </p:txBody>
          </p:sp>
        </p:grpSp>
        <p:grpSp>
          <p:nvGrpSpPr>
            <p:cNvPr id="12" name="Group 11">
              <a:extLst>
                <a:ext uri="{FF2B5EF4-FFF2-40B4-BE49-F238E27FC236}">
                  <a16:creationId xmlns:a16="http://schemas.microsoft.com/office/drawing/2014/main" id="{2BBC8F06-AD97-FB9A-F2CA-C9553DBD64A1}"/>
                </a:ext>
              </a:extLst>
            </p:cNvPr>
            <p:cNvGrpSpPr/>
            <p:nvPr/>
          </p:nvGrpSpPr>
          <p:grpSpPr>
            <a:xfrm>
              <a:off x="3565525" y="3678238"/>
              <a:ext cx="1536700" cy="1536700"/>
              <a:chOff x="3565525" y="3678238"/>
              <a:chExt cx="1536700" cy="1536700"/>
            </a:xfrm>
          </p:grpSpPr>
          <p:sp>
            <p:nvSpPr>
              <p:cNvPr id="13" name="Freeform 8">
                <a:extLst>
                  <a:ext uri="{FF2B5EF4-FFF2-40B4-BE49-F238E27FC236}">
                    <a16:creationId xmlns:a16="http://schemas.microsoft.com/office/drawing/2014/main" id="{814DDB79-990F-B869-550C-E7B7B8531602}"/>
                  </a:ext>
                </a:extLst>
              </p:cNvPr>
              <p:cNvSpPr>
                <a:spLocks/>
              </p:cNvSpPr>
              <p:nvPr/>
            </p:nvSpPr>
            <p:spPr bwMode="auto">
              <a:xfrm>
                <a:off x="3565525" y="3678238"/>
                <a:ext cx="1536700" cy="1536700"/>
              </a:xfrm>
              <a:custGeom>
                <a:avLst/>
                <a:gdLst>
                  <a:gd name="T0" fmla="*/ 184 w 462"/>
                  <a:gd name="T1" fmla="*/ 26 h 462"/>
                  <a:gd name="T2" fmla="*/ 436 w 462"/>
                  <a:gd name="T3" fmla="*/ 184 h 462"/>
                  <a:gd name="T4" fmla="*/ 278 w 462"/>
                  <a:gd name="T5" fmla="*/ 436 h 462"/>
                  <a:gd name="T6" fmla="*/ 26 w 462"/>
                  <a:gd name="T7" fmla="*/ 278 h 462"/>
                  <a:gd name="T8" fmla="*/ 184 w 462"/>
                  <a:gd name="T9" fmla="*/ 26 h 462"/>
                </a:gdLst>
                <a:ahLst/>
                <a:cxnLst>
                  <a:cxn ang="0">
                    <a:pos x="T0" y="T1"/>
                  </a:cxn>
                  <a:cxn ang="0">
                    <a:pos x="T2" y="T3"/>
                  </a:cxn>
                  <a:cxn ang="0">
                    <a:pos x="T4" y="T5"/>
                  </a:cxn>
                  <a:cxn ang="0">
                    <a:pos x="T6" y="T7"/>
                  </a:cxn>
                  <a:cxn ang="0">
                    <a:pos x="T8" y="T9"/>
                  </a:cxn>
                </a:cxnLst>
                <a:rect l="0" t="0" r="r" b="b"/>
                <a:pathLst>
                  <a:path w="462" h="462">
                    <a:moveTo>
                      <a:pt x="184" y="26"/>
                    </a:moveTo>
                    <a:cubicBezTo>
                      <a:pt x="298" y="0"/>
                      <a:pt x="411" y="71"/>
                      <a:pt x="436" y="184"/>
                    </a:cubicBezTo>
                    <a:cubicBezTo>
                      <a:pt x="462" y="298"/>
                      <a:pt x="391" y="410"/>
                      <a:pt x="278" y="436"/>
                    </a:cubicBezTo>
                    <a:cubicBezTo>
                      <a:pt x="165" y="462"/>
                      <a:pt x="52" y="391"/>
                      <a:pt x="26" y="278"/>
                    </a:cubicBezTo>
                    <a:cubicBezTo>
                      <a:pt x="0" y="165"/>
                      <a:pt x="71" y="52"/>
                      <a:pt x="184"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200" b="1">
                  <a:solidFill>
                    <a:schemeClr val="bg1"/>
                  </a:solidFill>
                </a:endParaRPr>
              </a:p>
            </p:txBody>
          </p:sp>
          <p:sp>
            <p:nvSpPr>
              <p:cNvPr id="14" name="Freeform 8">
                <a:extLst>
                  <a:ext uri="{FF2B5EF4-FFF2-40B4-BE49-F238E27FC236}">
                    <a16:creationId xmlns:a16="http://schemas.microsoft.com/office/drawing/2014/main" id="{DEF2862C-F5B0-F287-9E2B-F5528E7EEADA}"/>
                  </a:ext>
                </a:extLst>
              </p:cNvPr>
              <p:cNvSpPr>
                <a:spLocks/>
              </p:cNvSpPr>
              <p:nvPr/>
            </p:nvSpPr>
            <p:spPr bwMode="auto">
              <a:xfrm>
                <a:off x="3565525" y="3678238"/>
                <a:ext cx="1536700" cy="1536700"/>
              </a:xfrm>
              <a:custGeom>
                <a:avLst/>
                <a:gdLst>
                  <a:gd name="T0" fmla="*/ 184 w 462"/>
                  <a:gd name="T1" fmla="*/ 26 h 462"/>
                  <a:gd name="T2" fmla="*/ 436 w 462"/>
                  <a:gd name="T3" fmla="*/ 184 h 462"/>
                  <a:gd name="T4" fmla="*/ 278 w 462"/>
                  <a:gd name="T5" fmla="*/ 436 h 462"/>
                  <a:gd name="T6" fmla="*/ 26 w 462"/>
                  <a:gd name="T7" fmla="*/ 278 h 462"/>
                  <a:gd name="T8" fmla="*/ 184 w 462"/>
                  <a:gd name="T9" fmla="*/ 26 h 462"/>
                </a:gdLst>
                <a:ahLst/>
                <a:cxnLst>
                  <a:cxn ang="0">
                    <a:pos x="T0" y="T1"/>
                  </a:cxn>
                  <a:cxn ang="0">
                    <a:pos x="T2" y="T3"/>
                  </a:cxn>
                  <a:cxn ang="0">
                    <a:pos x="T4" y="T5"/>
                  </a:cxn>
                  <a:cxn ang="0">
                    <a:pos x="T6" y="T7"/>
                  </a:cxn>
                  <a:cxn ang="0">
                    <a:pos x="T8" y="T9"/>
                  </a:cxn>
                </a:cxnLst>
                <a:rect l="0" t="0" r="r" b="b"/>
                <a:pathLst>
                  <a:path w="462" h="462">
                    <a:moveTo>
                      <a:pt x="184" y="26"/>
                    </a:moveTo>
                    <a:cubicBezTo>
                      <a:pt x="298" y="0"/>
                      <a:pt x="411" y="71"/>
                      <a:pt x="436" y="184"/>
                    </a:cubicBezTo>
                    <a:cubicBezTo>
                      <a:pt x="462" y="298"/>
                      <a:pt x="391" y="410"/>
                      <a:pt x="278" y="436"/>
                    </a:cubicBezTo>
                    <a:cubicBezTo>
                      <a:pt x="165" y="462"/>
                      <a:pt x="52" y="391"/>
                      <a:pt x="26" y="278"/>
                    </a:cubicBezTo>
                    <a:cubicBezTo>
                      <a:pt x="0" y="165"/>
                      <a:pt x="71" y="52"/>
                      <a:pt x="184" y="26"/>
                    </a:cubicBezTo>
                    <a:close/>
                  </a:path>
                </a:pathLst>
              </a:custGeom>
              <a:solidFill>
                <a:schemeClr val="accent2">
                  <a:lumMod val="75000"/>
                </a:schemeClr>
              </a:solidFill>
              <a:ln>
                <a:noFill/>
              </a:ln>
            </p:spPr>
            <p:txBody>
              <a:bodyPr vert="horz" wrap="square" lIns="0" tIns="0" rIns="0" bIns="0" numCol="1" anchor="ctr" anchorCtr="0" compatLnSpc="1">
                <a:prstTxWarp prst="textNoShape">
                  <a:avLst/>
                </a:prstTxWarp>
              </a:bodyPr>
              <a:lstStyle/>
              <a:p>
                <a:pPr algn="ctr"/>
                <a:r>
                  <a:rPr lang="en-US" sz="1200" b="1">
                    <a:solidFill>
                      <a:schemeClr val="bg1"/>
                    </a:solidFill>
                  </a:rPr>
                  <a:t>Discipline for Noncompliance</a:t>
                </a:r>
              </a:p>
            </p:txBody>
          </p:sp>
        </p:grpSp>
        <p:grpSp>
          <p:nvGrpSpPr>
            <p:cNvPr id="15" name="Group 14">
              <a:extLst>
                <a:ext uri="{FF2B5EF4-FFF2-40B4-BE49-F238E27FC236}">
                  <a16:creationId xmlns:a16="http://schemas.microsoft.com/office/drawing/2014/main" id="{1C58F828-5E55-6CBC-BFF2-4B0964C93710}"/>
                </a:ext>
              </a:extLst>
            </p:cNvPr>
            <p:cNvGrpSpPr/>
            <p:nvPr/>
          </p:nvGrpSpPr>
          <p:grpSpPr>
            <a:xfrm>
              <a:off x="4513263" y="4872038"/>
              <a:ext cx="1595438" cy="1600200"/>
              <a:chOff x="4513263" y="4872038"/>
              <a:chExt cx="1595438" cy="1600200"/>
            </a:xfrm>
          </p:grpSpPr>
          <p:sp>
            <p:nvSpPr>
              <p:cNvPr id="16" name="Freeform 9">
                <a:extLst>
                  <a:ext uri="{FF2B5EF4-FFF2-40B4-BE49-F238E27FC236}">
                    <a16:creationId xmlns:a16="http://schemas.microsoft.com/office/drawing/2014/main" id="{BC59BDD8-0B28-E210-4FC4-0FE5BD0B96A7}"/>
                  </a:ext>
                </a:extLst>
              </p:cNvPr>
              <p:cNvSpPr>
                <a:spLocks/>
              </p:cNvSpPr>
              <p:nvPr/>
            </p:nvSpPr>
            <p:spPr bwMode="auto">
              <a:xfrm>
                <a:off x="4513263" y="4872038"/>
                <a:ext cx="1595438" cy="1600200"/>
              </a:xfrm>
              <a:custGeom>
                <a:avLst/>
                <a:gdLst>
                  <a:gd name="T0" fmla="*/ 50 w 480"/>
                  <a:gd name="T1" fmla="*/ 149 h 481"/>
                  <a:gd name="T2" fmla="*/ 331 w 480"/>
                  <a:gd name="T3" fmla="*/ 51 h 481"/>
                  <a:gd name="T4" fmla="*/ 430 w 480"/>
                  <a:gd name="T5" fmla="*/ 332 h 481"/>
                  <a:gd name="T6" fmla="*/ 149 w 480"/>
                  <a:gd name="T7" fmla="*/ 430 h 481"/>
                  <a:gd name="T8" fmla="*/ 50 w 480"/>
                  <a:gd name="T9" fmla="*/ 149 h 481"/>
                </a:gdLst>
                <a:ahLst/>
                <a:cxnLst>
                  <a:cxn ang="0">
                    <a:pos x="T0" y="T1"/>
                  </a:cxn>
                  <a:cxn ang="0">
                    <a:pos x="T2" y="T3"/>
                  </a:cxn>
                  <a:cxn ang="0">
                    <a:pos x="T4" y="T5"/>
                  </a:cxn>
                  <a:cxn ang="0">
                    <a:pos x="T6" y="T7"/>
                  </a:cxn>
                  <a:cxn ang="0">
                    <a:pos x="T8" y="T9"/>
                  </a:cxn>
                </a:cxnLst>
                <a:rect l="0" t="0" r="r" b="b"/>
                <a:pathLst>
                  <a:path w="480" h="481">
                    <a:moveTo>
                      <a:pt x="50" y="149"/>
                    </a:moveTo>
                    <a:cubicBezTo>
                      <a:pt x="101" y="44"/>
                      <a:pt x="227" y="0"/>
                      <a:pt x="331" y="51"/>
                    </a:cubicBezTo>
                    <a:cubicBezTo>
                      <a:pt x="436" y="101"/>
                      <a:pt x="480" y="227"/>
                      <a:pt x="430" y="332"/>
                    </a:cubicBezTo>
                    <a:cubicBezTo>
                      <a:pt x="379" y="437"/>
                      <a:pt x="254" y="481"/>
                      <a:pt x="149" y="430"/>
                    </a:cubicBezTo>
                    <a:cubicBezTo>
                      <a:pt x="44" y="380"/>
                      <a:pt x="0" y="254"/>
                      <a:pt x="50" y="1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200" b="1">
                  <a:solidFill>
                    <a:schemeClr val="bg1"/>
                  </a:solidFill>
                </a:endParaRPr>
              </a:p>
            </p:txBody>
          </p:sp>
          <p:sp>
            <p:nvSpPr>
              <p:cNvPr id="17" name="Freeform 9">
                <a:extLst>
                  <a:ext uri="{FF2B5EF4-FFF2-40B4-BE49-F238E27FC236}">
                    <a16:creationId xmlns:a16="http://schemas.microsoft.com/office/drawing/2014/main" id="{2057086A-D93B-77AE-1906-11C996D393C7}"/>
                  </a:ext>
                </a:extLst>
              </p:cNvPr>
              <p:cNvSpPr>
                <a:spLocks/>
              </p:cNvSpPr>
              <p:nvPr/>
            </p:nvSpPr>
            <p:spPr bwMode="auto">
              <a:xfrm>
                <a:off x="4513263" y="4872038"/>
                <a:ext cx="1595438" cy="1600200"/>
              </a:xfrm>
              <a:custGeom>
                <a:avLst/>
                <a:gdLst>
                  <a:gd name="T0" fmla="*/ 50 w 480"/>
                  <a:gd name="T1" fmla="*/ 149 h 481"/>
                  <a:gd name="T2" fmla="*/ 331 w 480"/>
                  <a:gd name="T3" fmla="*/ 51 h 481"/>
                  <a:gd name="T4" fmla="*/ 430 w 480"/>
                  <a:gd name="T5" fmla="*/ 332 h 481"/>
                  <a:gd name="T6" fmla="*/ 149 w 480"/>
                  <a:gd name="T7" fmla="*/ 430 h 481"/>
                  <a:gd name="T8" fmla="*/ 50 w 480"/>
                  <a:gd name="T9" fmla="*/ 149 h 481"/>
                </a:gdLst>
                <a:ahLst/>
                <a:cxnLst>
                  <a:cxn ang="0">
                    <a:pos x="T0" y="T1"/>
                  </a:cxn>
                  <a:cxn ang="0">
                    <a:pos x="T2" y="T3"/>
                  </a:cxn>
                  <a:cxn ang="0">
                    <a:pos x="T4" y="T5"/>
                  </a:cxn>
                  <a:cxn ang="0">
                    <a:pos x="T6" y="T7"/>
                  </a:cxn>
                  <a:cxn ang="0">
                    <a:pos x="T8" y="T9"/>
                  </a:cxn>
                </a:cxnLst>
                <a:rect l="0" t="0" r="r" b="b"/>
                <a:pathLst>
                  <a:path w="480" h="481">
                    <a:moveTo>
                      <a:pt x="50" y="149"/>
                    </a:moveTo>
                    <a:cubicBezTo>
                      <a:pt x="101" y="44"/>
                      <a:pt x="227" y="0"/>
                      <a:pt x="331" y="51"/>
                    </a:cubicBezTo>
                    <a:cubicBezTo>
                      <a:pt x="436" y="101"/>
                      <a:pt x="480" y="227"/>
                      <a:pt x="430" y="332"/>
                    </a:cubicBezTo>
                    <a:cubicBezTo>
                      <a:pt x="379" y="437"/>
                      <a:pt x="254" y="481"/>
                      <a:pt x="149" y="430"/>
                    </a:cubicBezTo>
                    <a:cubicBezTo>
                      <a:pt x="44" y="380"/>
                      <a:pt x="0" y="254"/>
                      <a:pt x="50" y="149"/>
                    </a:cubicBezTo>
                    <a:close/>
                  </a:path>
                </a:pathLst>
              </a:custGeom>
              <a:solidFill>
                <a:schemeClr val="accent2">
                  <a:lumMod val="75000"/>
                  <a:alpha val="70000"/>
                </a:schemeClr>
              </a:solidFill>
              <a:ln>
                <a:noFill/>
              </a:ln>
            </p:spPr>
            <p:txBody>
              <a:bodyPr vert="horz" wrap="square" lIns="0" tIns="0" rIns="0" bIns="0" numCol="1" anchor="ctr" anchorCtr="0" compatLnSpc="1">
                <a:prstTxWarp prst="textNoShape">
                  <a:avLst/>
                </a:prstTxWarp>
              </a:bodyPr>
              <a:lstStyle/>
              <a:p>
                <a:pPr algn="ctr"/>
                <a:r>
                  <a:rPr lang="en-US" sz="1200" b="1">
                    <a:solidFill>
                      <a:schemeClr val="bg1"/>
                    </a:solidFill>
                  </a:rPr>
                  <a:t>Monitoring, </a:t>
                </a:r>
                <a:br>
                  <a:rPr lang="en-US" sz="1200" b="1">
                    <a:solidFill>
                      <a:schemeClr val="bg1"/>
                    </a:solidFill>
                  </a:rPr>
                </a:br>
                <a:r>
                  <a:rPr lang="en-US" sz="1200" b="1">
                    <a:solidFill>
                      <a:schemeClr val="bg1"/>
                    </a:solidFill>
                  </a:rPr>
                  <a:t>Auditing, and </a:t>
                </a:r>
                <a:br>
                  <a:rPr lang="en-US" sz="1200" b="1">
                    <a:solidFill>
                      <a:schemeClr val="bg1"/>
                    </a:solidFill>
                  </a:rPr>
                </a:br>
                <a:r>
                  <a:rPr lang="en-US" sz="1200" b="1">
                    <a:solidFill>
                      <a:schemeClr val="bg1"/>
                    </a:solidFill>
                  </a:rPr>
                  <a:t>Internal </a:t>
                </a:r>
                <a:br>
                  <a:rPr lang="en-US" sz="1200" b="1">
                    <a:solidFill>
                      <a:schemeClr val="bg1"/>
                    </a:solidFill>
                  </a:rPr>
                </a:br>
                <a:r>
                  <a:rPr lang="en-US" sz="1200" b="1">
                    <a:solidFill>
                      <a:schemeClr val="bg1"/>
                    </a:solidFill>
                  </a:rPr>
                  <a:t>Reporting </a:t>
                </a:r>
                <a:br>
                  <a:rPr lang="en-US" sz="1200" b="1">
                    <a:solidFill>
                      <a:schemeClr val="bg1"/>
                    </a:solidFill>
                  </a:rPr>
                </a:br>
                <a:r>
                  <a:rPr lang="en-US" sz="1200" b="1">
                    <a:solidFill>
                      <a:schemeClr val="bg1"/>
                    </a:solidFill>
                  </a:rPr>
                  <a:t>Systems</a:t>
                </a:r>
              </a:p>
            </p:txBody>
          </p:sp>
        </p:grpSp>
        <p:grpSp>
          <p:nvGrpSpPr>
            <p:cNvPr id="18" name="Group 17">
              <a:extLst>
                <a:ext uri="{FF2B5EF4-FFF2-40B4-BE49-F238E27FC236}">
                  <a16:creationId xmlns:a16="http://schemas.microsoft.com/office/drawing/2014/main" id="{CF018003-E3B7-F360-07E6-0F5D280903FE}"/>
                </a:ext>
              </a:extLst>
            </p:cNvPr>
            <p:cNvGrpSpPr/>
            <p:nvPr/>
          </p:nvGrpSpPr>
          <p:grpSpPr>
            <a:xfrm>
              <a:off x="6080125" y="4872038"/>
              <a:ext cx="1598613" cy="1600200"/>
              <a:chOff x="6080125" y="4872038"/>
              <a:chExt cx="1598613" cy="1600200"/>
            </a:xfrm>
          </p:grpSpPr>
          <p:sp>
            <p:nvSpPr>
              <p:cNvPr id="19" name="Freeform 10">
                <a:extLst>
                  <a:ext uri="{FF2B5EF4-FFF2-40B4-BE49-F238E27FC236}">
                    <a16:creationId xmlns:a16="http://schemas.microsoft.com/office/drawing/2014/main" id="{C4EB96B7-6A01-593D-20E1-2E8DF01D75D1}"/>
                  </a:ext>
                </a:extLst>
              </p:cNvPr>
              <p:cNvSpPr>
                <a:spLocks/>
              </p:cNvSpPr>
              <p:nvPr/>
            </p:nvSpPr>
            <p:spPr bwMode="auto">
              <a:xfrm>
                <a:off x="6080125" y="4872038"/>
                <a:ext cx="1598613" cy="1600200"/>
              </a:xfrm>
              <a:custGeom>
                <a:avLst/>
                <a:gdLst>
                  <a:gd name="T0" fmla="*/ 51 w 481"/>
                  <a:gd name="T1" fmla="*/ 332 h 481"/>
                  <a:gd name="T2" fmla="*/ 149 w 481"/>
                  <a:gd name="T3" fmla="*/ 51 h 481"/>
                  <a:gd name="T4" fmla="*/ 430 w 481"/>
                  <a:gd name="T5" fmla="*/ 149 h 481"/>
                  <a:gd name="T6" fmla="*/ 332 w 481"/>
                  <a:gd name="T7" fmla="*/ 430 h 481"/>
                  <a:gd name="T8" fmla="*/ 51 w 481"/>
                  <a:gd name="T9" fmla="*/ 332 h 481"/>
                </a:gdLst>
                <a:ahLst/>
                <a:cxnLst>
                  <a:cxn ang="0">
                    <a:pos x="T0" y="T1"/>
                  </a:cxn>
                  <a:cxn ang="0">
                    <a:pos x="T2" y="T3"/>
                  </a:cxn>
                  <a:cxn ang="0">
                    <a:pos x="T4" y="T5"/>
                  </a:cxn>
                  <a:cxn ang="0">
                    <a:pos x="T6" y="T7"/>
                  </a:cxn>
                  <a:cxn ang="0">
                    <a:pos x="T8" y="T9"/>
                  </a:cxn>
                </a:cxnLst>
                <a:rect l="0" t="0" r="r" b="b"/>
                <a:pathLst>
                  <a:path w="481" h="481">
                    <a:moveTo>
                      <a:pt x="51" y="332"/>
                    </a:moveTo>
                    <a:cubicBezTo>
                      <a:pt x="0" y="227"/>
                      <a:pt x="44" y="101"/>
                      <a:pt x="149" y="51"/>
                    </a:cubicBezTo>
                    <a:cubicBezTo>
                      <a:pt x="254" y="0"/>
                      <a:pt x="380" y="44"/>
                      <a:pt x="430" y="149"/>
                    </a:cubicBezTo>
                    <a:cubicBezTo>
                      <a:pt x="481" y="254"/>
                      <a:pt x="437" y="380"/>
                      <a:pt x="332" y="430"/>
                    </a:cubicBezTo>
                    <a:cubicBezTo>
                      <a:pt x="227" y="481"/>
                      <a:pt x="101" y="437"/>
                      <a:pt x="51" y="3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200" b="1">
                  <a:solidFill>
                    <a:schemeClr val="bg1"/>
                  </a:solidFill>
                </a:endParaRPr>
              </a:p>
            </p:txBody>
          </p:sp>
          <p:sp>
            <p:nvSpPr>
              <p:cNvPr id="20" name="Freeform 10">
                <a:extLst>
                  <a:ext uri="{FF2B5EF4-FFF2-40B4-BE49-F238E27FC236}">
                    <a16:creationId xmlns:a16="http://schemas.microsoft.com/office/drawing/2014/main" id="{F9E26F29-3921-2227-54B6-AD0B431BBE63}"/>
                  </a:ext>
                </a:extLst>
              </p:cNvPr>
              <p:cNvSpPr>
                <a:spLocks/>
              </p:cNvSpPr>
              <p:nvPr/>
            </p:nvSpPr>
            <p:spPr bwMode="auto">
              <a:xfrm>
                <a:off x="6080125" y="4872038"/>
                <a:ext cx="1598613" cy="1600200"/>
              </a:xfrm>
              <a:custGeom>
                <a:avLst/>
                <a:gdLst>
                  <a:gd name="T0" fmla="*/ 51 w 481"/>
                  <a:gd name="T1" fmla="*/ 332 h 481"/>
                  <a:gd name="T2" fmla="*/ 149 w 481"/>
                  <a:gd name="T3" fmla="*/ 51 h 481"/>
                  <a:gd name="T4" fmla="*/ 430 w 481"/>
                  <a:gd name="T5" fmla="*/ 149 h 481"/>
                  <a:gd name="T6" fmla="*/ 332 w 481"/>
                  <a:gd name="T7" fmla="*/ 430 h 481"/>
                  <a:gd name="T8" fmla="*/ 51 w 481"/>
                  <a:gd name="T9" fmla="*/ 332 h 481"/>
                </a:gdLst>
                <a:ahLst/>
                <a:cxnLst>
                  <a:cxn ang="0">
                    <a:pos x="T0" y="T1"/>
                  </a:cxn>
                  <a:cxn ang="0">
                    <a:pos x="T2" y="T3"/>
                  </a:cxn>
                  <a:cxn ang="0">
                    <a:pos x="T4" y="T5"/>
                  </a:cxn>
                  <a:cxn ang="0">
                    <a:pos x="T6" y="T7"/>
                  </a:cxn>
                  <a:cxn ang="0">
                    <a:pos x="T8" y="T9"/>
                  </a:cxn>
                </a:cxnLst>
                <a:rect l="0" t="0" r="r" b="b"/>
                <a:pathLst>
                  <a:path w="481" h="481">
                    <a:moveTo>
                      <a:pt x="51" y="332"/>
                    </a:moveTo>
                    <a:cubicBezTo>
                      <a:pt x="0" y="227"/>
                      <a:pt x="44" y="101"/>
                      <a:pt x="149" y="51"/>
                    </a:cubicBezTo>
                    <a:cubicBezTo>
                      <a:pt x="254" y="0"/>
                      <a:pt x="380" y="44"/>
                      <a:pt x="430" y="149"/>
                    </a:cubicBezTo>
                    <a:cubicBezTo>
                      <a:pt x="481" y="254"/>
                      <a:pt x="437" y="380"/>
                      <a:pt x="332" y="430"/>
                    </a:cubicBezTo>
                    <a:cubicBezTo>
                      <a:pt x="227" y="481"/>
                      <a:pt x="101" y="437"/>
                      <a:pt x="51" y="332"/>
                    </a:cubicBezTo>
                    <a:close/>
                  </a:path>
                </a:pathLst>
              </a:custGeom>
              <a:solidFill>
                <a:schemeClr val="accent3">
                  <a:lumMod val="75000"/>
                </a:schemeClr>
              </a:solidFill>
              <a:ln>
                <a:noFill/>
              </a:ln>
            </p:spPr>
            <p:txBody>
              <a:bodyPr vert="horz" wrap="square" lIns="0" tIns="0" rIns="0" bIns="0" numCol="1" anchor="ctr" anchorCtr="0" compatLnSpc="1">
                <a:prstTxWarp prst="textNoShape">
                  <a:avLst/>
                </a:prstTxWarp>
              </a:bodyPr>
              <a:lstStyle/>
              <a:p>
                <a:pPr algn="ctr"/>
                <a:r>
                  <a:rPr lang="en-US" sz="1200" b="1">
                    <a:solidFill>
                      <a:schemeClr val="bg1"/>
                    </a:solidFill>
                  </a:rPr>
                  <a:t>Communication Education, </a:t>
                </a:r>
                <a:br>
                  <a:rPr lang="en-US" sz="1200" b="1">
                    <a:solidFill>
                      <a:schemeClr val="bg1"/>
                    </a:solidFill>
                  </a:rPr>
                </a:br>
                <a:r>
                  <a:rPr lang="en-US" sz="1200" b="1">
                    <a:solidFill>
                      <a:schemeClr val="bg1"/>
                    </a:solidFill>
                  </a:rPr>
                  <a:t>and Training</a:t>
                </a:r>
              </a:p>
            </p:txBody>
          </p:sp>
        </p:grpSp>
        <p:grpSp>
          <p:nvGrpSpPr>
            <p:cNvPr id="21" name="Group 20">
              <a:extLst>
                <a:ext uri="{FF2B5EF4-FFF2-40B4-BE49-F238E27FC236}">
                  <a16:creationId xmlns:a16="http://schemas.microsoft.com/office/drawing/2014/main" id="{4740C91F-267E-1DE6-9F37-DC64500D8B4A}"/>
                </a:ext>
              </a:extLst>
            </p:cNvPr>
            <p:cNvGrpSpPr/>
            <p:nvPr/>
          </p:nvGrpSpPr>
          <p:grpSpPr>
            <a:xfrm>
              <a:off x="7086600" y="3678238"/>
              <a:ext cx="1536700" cy="1536700"/>
              <a:chOff x="7086600" y="3678238"/>
              <a:chExt cx="1536700" cy="1536700"/>
            </a:xfrm>
          </p:grpSpPr>
          <p:sp>
            <p:nvSpPr>
              <p:cNvPr id="22" name="Freeform 11">
                <a:extLst>
                  <a:ext uri="{FF2B5EF4-FFF2-40B4-BE49-F238E27FC236}">
                    <a16:creationId xmlns:a16="http://schemas.microsoft.com/office/drawing/2014/main" id="{54E7FBDA-B239-F94B-04CF-9BC892B802F8}"/>
                  </a:ext>
                </a:extLst>
              </p:cNvPr>
              <p:cNvSpPr>
                <a:spLocks/>
              </p:cNvSpPr>
              <p:nvPr/>
            </p:nvSpPr>
            <p:spPr bwMode="auto">
              <a:xfrm>
                <a:off x="7086600" y="3678238"/>
                <a:ext cx="1536700" cy="1536700"/>
              </a:xfrm>
              <a:custGeom>
                <a:avLst/>
                <a:gdLst>
                  <a:gd name="T0" fmla="*/ 184 w 462"/>
                  <a:gd name="T1" fmla="*/ 436 h 462"/>
                  <a:gd name="T2" fmla="*/ 26 w 462"/>
                  <a:gd name="T3" fmla="*/ 184 h 462"/>
                  <a:gd name="T4" fmla="*/ 278 w 462"/>
                  <a:gd name="T5" fmla="*/ 26 h 462"/>
                  <a:gd name="T6" fmla="*/ 437 w 462"/>
                  <a:gd name="T7" fmla="*/ 278 h 462"/>
                  <a:gd name="T8" fmla="*/ 184 w 462"/>
                  <a:gd name="T9" fmla="*/ 436 h 462"/>
                </a:gdLst>
                <a:ahLst/>
                <a:cxnLst>
                  <a:cxn ang="0">
                    <a:pos x="T0" y="T1"/>
                  </a:cxn>
                  <a:cxn ang="0">
                    <a:pos x="T2" y="T3"/>
                  </a:cxn>
                  <a:cxn ang="0">
                    <a:pos x="T4" y="T5"/>
                  </a:cxn>
                  <a:cxn ang="0">
                    <a:pos x="T6" y="T7"/>
                  </a:cxn>
                  <a:cxn ang="0">
                    <a:pos x="T8" y="T9"/>
                  </a:cxn>
                </a:cxnLst>
                <a:rect l="0" t="0" r="r" b="b"/>
                <a:pathLst>
                  <a:path w="462" h="462">
                    <a:moveTo>
                      <a:pt x="184" y="436"/>
                    </a:moveTo>
                    <a:cubicBezTo>
                      <a:pt x="71" y="410"/>
                      <a:pt x="0" y="298"/>
                      <a:pt x="26" y="184"/>
                    </a:cubicBezTo>
                    <a:cubicBezTo>
                      <a:pt x="52" y="71"/>
                      <a:pt x="165" y="0"/>
                      <a:pt x="278" y="26"/>
                    </a:cubicBezTo>
                    <a:cubicBezTo>
                      <a:pt x="392" y="52"/>
                      <a:pt x="462" y="165"/>
                      <a:pt x="437" y="278"/>
                    </a:cubicBezTo>
                    <a:cubicBezTo>
                      <a:pt x="411" y="391"/>
                      <a:pt x="298" y="462"/>
                      <a:pt x="184" y="4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200" b="1">
                  <a:solidFill>
                    <a:schemeClr val="bg1"/>
                  </a:solidFill>
                </a:endParaRPr>
              </a:p>
            </p:txBody>
          </p:sp>
          <p:sp>
            <p:nvSpPr>
              <p:cNvPr id="23" name="Freeform 11">
                <a:extLst>
                  <a:ext uri="{FF2B5EF4-FFF2-40B4-BE49-F238E27FC236}">
                    <a16:creationId xmlns:a16="http://schemas.microsoft.com/office/drawing/2014/main" id="{E792AF0F-6F34-39D0-DA62-B17C3EE3DC71}"/>
                  </a:ext>
                </a:extLst>
              </p:cNvPr>
              <p:cNvSpPr>
                <a:spLocks/>
              </p:cNvSpPr>
              <p:nvPr/>
            </p:nvSpPr>
            <p:spPr bwMode="auto">
              <a:xfrm>
                <a:off x="7086600" y="3678238"/>
                <a:ext cx="1536700" cy="1536700"/>
              </a:xfrm>
              <a:custGeom>
                <a:avLst/>
                <a:gdLst>
                  <a:gd name="T0" fmla="*/ 184 w 462"/>
                  <a:gd name="T1" fmla="*/ 436 h 462"/>
                  <a:gd name="T2" fmla="*/ 26 w 462"/>
                  <a:gd name="T3" fmla="*/ 184 h 462"/>
                  <a:gd name="T4" fmla="*/ 278 w 462"/>
                  <a:gd name="T5" fmla="*/ 26 h 462"/>
                  <a:gd name="T6" fmla="*/ 437 w 462"/>
                  <a:gd name="T7" fmla="*/ 278 h 462"/>
                  <a:gd name="T8" fmla="*/ 184 w 462"/>
                  <a:gd name="T9" fmla="*/ 436 h 462"/>
                </a:gdLst>
                <a:ahLst/>
                <a:cxnLst>
                  <a:cxn ang="0">
                    <a:pos x="T0" y="T1"/>
                  </a:cxn>
                  <a:cxn ang="0">
                    <a:pos x="T2" y="T3"/>
                  </a:cxn>
                  <a:cxn ang="0">
                    <a:pos x="T4" y="T5"/>
                  </a:cxn>
                  <a:cxn ang="0">
                    <a:pos x="T6" y="T7"/>
                  </a:cxn>
                  <a:cxn ang="0">
                    <a:pos x="T8" y="T9"/>
                  </a:cxn>
                </a:cxnLst>
                <a:rect l="0" t="0" r="r" b="b"/>
                <a:pathLst>
                  <a:path w="462" h="462">
                    <a:moveTo>
                      <a:pt x="184" y="436"/>
                    </a:moveTo>
                    <a:cubicBezTo>
                      <a:pt x="71" y="410"/>
                      <a:pt x="0" y="298"/>
                      <a:pt x="26" y="184"/>
                    </a:cubicBezTo>
                    <a:cubicBezTo>
                      <a:pt x="52" y="71"/>
                      <a:pt x="165" y="0"/>
                      <a:pt x="278" y="26"/>
                    </a:cubicBezTo>
                    <a:cubicBezTo>
                      <a:pt x="392" y="52"/>
                      <a:pt x="462" y="165"/>
                      <a:pt x="437" y="278"/>
                    </a:cubicBezTo>
                    <a:cubicBezTo>
                      <a:pt x="411" y="391"/>
                      <a:pt x="298" y="462"/>
                      <a:pt x="184" y="436"/>
                    </a:cubicBezTo>
                    <a:close/>
                  </a:path>
                </a:pathLst>
              </a:custGeom>
              <a:solidFill>
                <a:schemeClr val="accent3"/>
              </a:solidFill>
              <a:ln>
                <a:noFill/>
              </a:ln>
            </p:spPr>
            <p:txBody>
              <a:bodyPr vert="horz" wrap="square" lIns="0" tIns="0" rIns="0" bIns="0" numCol="1" anchor="ctr" anchorCtr="0" compatLnSpc="1">
                <a:prstTxWarp prst="textNoShape">
                  <a:avLst/>
                </a:prstTxWarp>
              </a:bodyPr>
              <a:lstStyle/>
              <a:p>
                <a:pPr algn="ctr"/>
                <a:r>
                  <a:rPr lang="en-US" sz="1200" b="1">
                    <a:solidFill>
                      <a:schemeClr val="bg1"/>
                    </a:solidFill>
                  </a:rPr>
                  <a:t>Screening for Exclusions</a:t>
                </a:r>
              </a:p>
            </p:txBody>
          </p:sp>
        </p:grpSp>
        <p:grpSp>
          <p:nvGrpSpPr>
            <p:cNvPr id="24" name="Group 23">
              <a:extLst>
                <a:ext uri="{FF2B5EF4-FFF2-40B4-BE49-F238E27FC236}">
                  <a16:creationId xmlns:a16="http://schemas.microsoft.com/office/drawing/2014/main" id="{9FE66979-D0D6-874E-8550-AB90A4C354B4}"/>
                </a:ext>
              </a:extLst>
            </p:cNvPr>
            <p:cNvGrpSpPr/>
            <p:nvPr/>
          </p:nvGrpSpPr>
          <p:grpSpPr>
            <a:xfrm>
              <a:off x="6718300" y="2128838"/>
              <a:ext cx="1577975" cy="1579563"/>
              <a:chOff x="6718300" y="2128838"/>
              <a:chExt cx="1577975" cy="1579563"/>
            </a:xfrm>
          </p:grpSpPr>
          <p:sp>
            <p:nvSpPr>
              <p:cNvPr id="25" name="Freeform 12">
                <a:extLst>
                  <a:ext uri="{FF2B5EF4-FFF2-40B4-BE49-F238E27FC236}">
                    <a16:creationId xmlns:a16="http://schemas.microsoft.com/office/drawing/2014/main" id="{B7430D71-FABA-C29F-DE92-B858517FD7B4}"/>
                  </a:ext>
                </a:extLst>
              </p:cNvPr>
              <p:cNvSpPr>
                <a:spLocks/>
              </p:cNvSpPr>
              <p:nvPr/>
            </p:nvSpPr>
            <p:spPr bwMode="auto">
              <a:xfrm>
                <a:off x="6718300" y="2128838"/>
                <a:ext cx="1577975" cy="1579563"/>
              </a:xfrm>
              <a:custGeom>
                <a:avLst/>
                <a:gdLst>
                  <a:gd name="T0" fmla="*/ 369 w 475"/>
                  <a:gd name="T1" fmla="*/ 402 h 475"/>
                  <a:gd name="T2" fmla="*/ 73 w 475"/>
                  <a:gd name="T3" fmla="*/ 369 h 475"/>
                  <a:gd name="T4" fmla="*/ 106 w 475"/>
                  <a:gd name="T5" fmla="*/ 73 h 475"/>
                  <a:gd name="T6" fmla="*/ 402 w 475"/>
                  <a:gd name="T7" fmla="*/ 106 h 475"/>
                  <a:gd name="T8" fmla="*/ 369 w 475"/>
                  <a:gd name="T9" fmla="*/ 402 h 475"/>
                </a:gdLst>
                <a:ahLst/>
                <a:cxnLst>
                  <a:cxn ang="0">
                    <a:pos x="T0" y="T1"/>
                  </a:cxn>
                  <a:cxn ang="0">
                    <a:pos x="T2" y="T3"/>
                  </a:cxn>
                  <a:cxn ang="0">
                    <a:pos x="T4" y="T5"/>
                  </a:cxn>
                  <a:cxn ang="0">
                    <a:pos x="T6" y="T7"/>
                  </a:cxn>
                  <a:cxn ang="0">
                    <a:pos x="T8" y="T9"/>
                  </a:cxn>
                </a:cxnLst>
                <a:rect l="0" t="0" r="r" b="b"/>
                <a:pathLst>
                  <a:path w="475" h="475">
                    <a:moveTo>
                      <a:pt x="369" y="402"/>
                    </a:moveTo>
                    <a:cubicBezTo>
                      <a:pt x="278" y="475"/>
                      <a:pt x="145" y="460"/>
                      <a:pt x="73" y="369"/>
                    </a:cubicBezTo>
                    <a:cubicBezTo>
                      <a:pt x="0" y="278"/>
                      <a:pt x="15" y="145"/>
                      <a:pt x="106" y="73"/>
                    </a:cubicBezTo>
                    <a:cubicBezTo>
                      <a:pt x="197" y="0"/>
                      <a:pt x="330" y="15"/>
                      <a:pt x="402" y="106"/>
                    </a:cubicBezTo>
                    <a:cubicBezTo>
                      <a:pt x="475" y="197"/>
                      <a:pt x="460" y="330"/>
                      <a:pt x="369" y="4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200" b="1">
                  <a:solidFill>
                    <a:schemeClr val="bg1"/>
                  </a:solidFill>
                </a:endParaRPr>
              </a:p>
            </p:txBody>
          </p:sp>
          <p:sp>
            <p:nvSpPr>
              <p:cNvPr id="26" name="Freeform 12">
                <a:extLst>
                  <a:ext uri="{FF2B5EF4-FFF2-40B4-BE49-F238E27FC236}">
                    <a16:creationId xmlns:a16="http://schemas.microsoft.com/office/drawing/2014/main" id="{101E0682-890C-E07B-B361-54507D4EE7A3}"/>
                  </a:ext>
                </a:extLst>
              </p:cNvPr>
              <p:cNvSpPr>
                <a:spLocks/>
              </p:cNvSpPr>
              <p:nvPr/>
            </p:nvSpPr>
            <p:spPr bwMode="auto">
              <a:xfrm>
                <a:off x="6718300" y="2128838"/>
                <a:ext cx="1577975" cy="1579563"/>
              </a:xfrm>
              <a:custGeom>
                <a:avLst/>
                <a:gdLst>
                  <a:gd name="T0" fmla="*/ 369 w 475"/>
                  <a:gd name="T1" fmla="*/ 402 h 475"/>
                  <a:gd name="T2" fmla="*/ 73 w 475"/>
                  <a:gd name="T3" fmla="*/ 369 h 475"/>
                  <a:gd name="T4" fmla="*/ 106 w 475"/>
                  <a:gd name="T5" fmla="*/ 73 h 475"/>
                  <a:gd name="T6" fmla="*/ 402 w 475"/>
                  <a:gd name="T7" fmla="*/ 106 h 475"/>
                  <a:gd name="T8" fmla="*/ 369 w 475"/>
                  <a:gd name="T9" fmla="*/ 402 h 475"/>
                </a:gdLst>
                <a:ahLst/>
                <a:cxnLst>
                  <a:cxn ang="0">
                    <a:pos x="T0" y="T1"/>
                  </a:cxn>
                  <a:cxn ang="0">
                    <a:pos x="T2" y="T3"/>
                  </a:cxn>
                  <a:cxn ang="0">
                    <a:pos x="T4" y="T5"/>
                  </a:cxn>
                  <a:cxn ang="0">
                    <a:pos x="T6" y="T7"/>
                  </a:cxn>
                  <a:cxn ang="0">
                    <a:pos x="T8" y="T9"/>
                  </a:cxn>
                </a:cxnLst>
                <a:rect l="0" t="0" r="r" b="b"/>
                <a:pathLst>
                  <a:path w="475" h="475">
                    <a:moveTo>
                      <a:pt x="369" y="402"/>
                    </a:moveTo>
                    <a:cubicBezTo>
                      <a:pt x="278" y="475"/>
                      <a:pt x="145" y="460"/>
                      <a:pt x="73" y="369"/>
                    </a:cubicBezTo>
                    <a:cubicBezTo>
                      <a:pt x="0" y="278"/>
                      <a:pt x="15" y="145"/>
                      <a:pt x="106" y="73"/>
                    </a:cubicBezTo>
                    <a:cubicBezTo>
                      <a:pt x="197" y="0"/>
                      <a:pt x="330" y="15"/>
                      <a:pt x="402" y="106"/>
                    </a:cubicBezTo>
                    <a:cubicBezTo>
                      <a:pt x="475" y="197"/>
                      <a:pt x="460" y="330"/>
                      <a:pt x="369" y="402"/>
                    </a:cubicBezTo>
                    <a:close/>
                  </a:path>
                </a:pathLst>
              </a:custGeom>
              <a:solidFill>
                <a:schemeClr val="accent1">
                  <a:alpha val="70000"/>
                </a:schemeClr>
              </a:solidFill>
              <a:ln>
                <a:noFill/>
              </a:ln>
            </p:spPr>
            <p:txBody>
              <a:bodyPr vert="horz" wrap="square" lIns="0" tIns="0" rIns="0" bIns="0" numCol="1" anchor="ctr" anchorCtr="0" compatLnSpc="1">
                <a:prstTxWarp prst="textNoShape">
                  <a:avLst/>
                </a:prstTxWarp>
              </a:bodyPr>
              <a:lstStyle/>
              <a:p>
                <a:pPr algn="ctr"/>
                <a:r>
                  <a:rPr lang="en-US" sz="1200" b="1">
                    <a:solidFill>
                      <a:schemeClr val="bg1"/>
                    </a:solidFill>
                  </a:rPr>
                  <a:t>Compliance </a:t>
                </a:r>
                <a:br>
                  <a:rPr lang="en-US" sz="1200" b="1">
                    <a:solidFill>
                      <a:schemeClr val="bg1"/>
                    </a:solidFill>
                  </a:rPr>
                </a:br>
                <a:r>
                  <a:rPr lang="en-US" sz="1200" b="1">
                    <a:solidFill>
                      <a:schemeClr val="bg1"/>
                    </a:solidFill>
                  </a:rPr>
                  <a:t>Program Administration</a:t>
                </a:r>
              </a:p>
            </p:txBody>
          </p:sp>
        </p:grpSp>
        <p:sp>
          <p:nvSpPr>
            <p:cNvPr id="27" name="Rectangle 26">
              <a:extLst>
                <a:ext uri="{FF2B5EF4-FFF2-40B4-BE49-F238E27FC236}">
                  <a16:creationId xmlns:a16="http://schemas.microsoft.com/office/drawing/2014/main" id="{10CC85DB-BC2C-2D01-ABB7-EC3688E66ADA}"/>
                </a:ext>
              </a:extLst>
            </p:cNvPr>
            <p:cNvSpPr/>
            <p:nvPr/>
          </p:nvSpPr>
          <p:spPr>
            <a:xfrm>
              <a:off x="5255446" y="3441967"/>
              <a:ext cx="1677933" cy="1323439"/>
            </a:xfrm>
            <a:prstGeom prst="rect">
              <a:avLst/>
            </a:prstGeom>
          </p:spPr>
          <p:txBody>
            <a:bodyPr wrap="square">
              <a:spAutoFit/>
            </a:bodyPr>
            <a:lstStyle/>
            <a:p>
              <a:pPr algn="ctr"/>
              <a:r>
                <a:rPr lang="en-US" sz="1600" b="1">
                  <a:solidFill>
                    <a:schemeClr val="accent1"/>
                  </a:solidFill>
                </a:rPr>
                <a:t>The Seven Elements of </a:t>
              </a:r>
              <a:br>
                <a:rPr lang="en-US" sz="1600" b="1">
                  <a:solidFill>
                    <a:schemeClr val="accent1"/>
                  </a:solidFill>
                </a:rPr>
              </a:br>
              <a:r>
                <a:rPr lang="en-US" sz="1600" b="1">
                  <a:solidFill>
                    <a:schemeClr val="accent1"/>
                  </a:solidFill>
                </a:rPr>
                <a:t>an Effective Compliance Program</a:t>
              </a:r>
            </a:p>
          </p:txBody>
        </p:sp>
      </p:grpSp>
      <p:sp>
        <p:nvSpPr>
          <p:cNvPr id="4" name="Rectangle 3">
            <a:extLst>
              <a:ext uri="{FF2B5EF4-FFF2-40B4-BE49-F238E27FC236}">
                <a16:creationId xmlns:a16="http://schemas.microsoft.com/office/drawing/2014/main" id="{E4165F88-B196-970A-EC76-64B48456DA34}"/>
              </a:ext>
            </a:extLst>
          </p:cNvPr>
          <p:cNvSpPr/>
          <p:nvPr/>
        </p:nvSpPr>
        <p:spPr>
          <a:xfrm>
            <a:off x="0" y="5773118"/>
            <a:ext cx="1084881" cy="1084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192567"/>
      </p:ext>
    </p:extLst>
  </p:cSld>
  <p:clrMapOvr>
    <a:masterClrMapping/>
  </p:clrMapOvr>
</p:sld>
</file>

<file path=ppt/theme/theme1.xml><?xml version="1.0" encoding="utf-8"?>
<a:theme xmlns:a="http://schemas.openxmlformats.org/drawingml/2006/main" name="BD-PowerPoint-Theme">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txDef>
      <a:spPr>
        <a:noFill/>
      </a:spPr>
      <a:bodyPr wrap="square" rtlCol="0">
        <a:spAutoFit/>
      </a:bodyPr>
      <a:lstStyle>
        <a:defPPr>
          <a:spcBef>
            <a:spcPts val="600"/>
          </a:spcBef>
          <a:spcAft>
            <a:spcPts val="600"/>
          </a:spcAft>
          <a:defRPr dirty="0" err="1" smtClean="0">
            <a:solidFill>
              <a:schemeClr val="tx2">
                <a:lumMod val="75000"/>
              </a:schemeClr>
            </a:solidFill>
          </a:defRPr>
        </a:defPPr>
      </a:lstStyle>
    </a:txDef>
  </a:objectDefaults>
  <a:extraClrSchemeLst/>
  <a:extLst>
    <a:ext uri="{05A4C25C-085E-4340-85A3-A5531E510DB2}">
      <thm15:themeFamily xmlns:thm15="http://schemas.microsoft.com/office/thememl/2012/main" name="BD-PowerPoint-Theme" id="{58302C73-6E03-4CEF-93BF-60D301092816}" vid="{CFE29E9C-4A7D-4FAE-88F3-FE3029CC4DA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zational Slides">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4" id="{DD2A2DB2-55B9-43E5-A4D9-1CD0E63DE3B1}" vid="{80F2E999-9558-4546-8D0E-679723E6DFA3}"/>
    </a:ext>
  </a:extLst>
</a:theme>
</file>

<file path=ppt/theme/theme3.xml><?xml version="1.0" encoding="utf-8"?>
<a:theme xmlns:a="http://schemas.openxmlformats.org/drawingml/2006/main" name="Basic Slide Layouts">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4" id="{DD2A2DB2-55B9-43E5-A4D9-1CD0E63DE3B1}" vid="{BD6DAF29-711B-4C9D-9E97-7284CDDEE49D}"/>
    </a:ext>
  </a:extLst>
</a:theme>
</file>

<file path=ppt/theme/theme4.xml><?xml version="1.0" encoding="utf-8"?>
<a:theme xmlns:a="http://schemas.openxmlformats.org/drawingml/2006/main" name="Slides with images">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4" id="{DD2A2DB2-55B9-43E5-A4D9-1CD0E63DE3B1}" vid="{D4C79B46-42D0-42A0-BECB-0DDCEAE89C57}"/>
    </a:ext>
  </a:extLst>
</a:theme>
</file>

<file path=ppt/theme/theme5.xml><?xml version="1.0" encoding="utf-8"?>
<a:theme xmlns:a="http://schemas.openxmlformats.org/drawingml/2006/main" name="About BerryDunn">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4" id="{DD2A2DB2-55B9-43E5-A4D9-1CD0E63DE3B1}" vid="{9FBB73A7-8125-400F-8635-B34DBF7EAB80}"/>
    </a:ext>
  </a:extLst>
</a:theme>
</file>

<file path=ppt/theme/theme6.xml><?xml version="1.0" encoding="utf-8"?>
<a:theme xmlns:a="http://schemas.openxmlformats.org/drawingml/2006/main" name="Teams, Bios &amp; Services">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4" id="{DD2A2DB2-55B9-43E5-A4D9-1CD0E63DE3B1}" vid="{4C332916-4E62-4C38-B298-80EC9531961E}"/>
    </a:ext>
  </a:extLst>
</a:theme>
</file>

<file path=ppt/theme/theme7.xml><?xml version="1.0" encoding="utf-8"?>
<a:theme xmlns:a="http://schemas.openxmlformats.org/drawingml/2006/main" name="Slides for Goals &amp; Objectives">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4" id="{DD2A2DB2-55B9-43E5-A4D9-1CD0E63DE3B1}" vid="{1D86DDEE-17B9-4736-AF6E-366E3C2B2890}"/>
    </a:ext>
  </a:extLst>
</a:theme>
</file>

<file path=ppt/theme/theme8.xml><?xml version="1.0" encoding="utf-8"?>
<a:theme xmlns:a="http://schemas.openxmlformats.org/drawingml/2006/main" name="Project Detail slides">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4" id="{DD2A2DB2-55B9-43E5-A4D9-1CD0E63DE3B1}" vid="{C94C72DD-68EF-4F9E-977F-2FB9A722E433}"/>
    </a:ext>
  </a:extLst>
</a:theme>
</file>

<file path=ppt/theme/theme9.xml><?xml version="1.0" encoding="utf-8"?>
<a:theme xmlns:a="http://schemas.openxmlformats.org/drawingml/2006/main" name="PowerPoint Theme - BerryDunn 2021">
  <a:themeElements>
    <a:clrScheme name="2020BerryDunn-PurpleGoldOrange">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DD2A2DB2-55B9-43E5-A4D9-1CD0E63DE3B1}" vid="{6C25D581-F89E-44EA-BEE2-62A1FD5E6C7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A15D53BFFA564E8F63F17E1D41B172" ma:contentTypeVersion="20" ma:contentTypeDescription="Create a new document." ma:contentTypeScope="" ma:versionID="debfb706fbb27d2d5ceeff1d518bdde3">
  <xsd:schema xmlns:xsd="http://www.w3.org/2001/XMLSchema" xmlns:xs="http://www.w3.org/2001/XMLSchema" xmlns:p="http://schemas.microsoft.com/office/2006/metadata/properties" xmlns:ns2="d0125f80-a055-45d7-a696-2de004381e66" xmlns:ns3="884cdc5e-bde0-45b4-9085-dd4ef4c44202" xmlns:ns4="760bcc11-80ba-4203-a89d-26b10fe32cf9" targetNamespace="http://schemas.microsoft.com/office/2006/metadata/properties" ma:root="true" ma:fieldsID="9c5b66af6f1b6bf893c9ea36a868b0cb" ns2:_="" ns3:_="" ns4:_="">
    <xsd:import namespace="d0125f80-a055-45d7-a696-2de004381e66"/>
    <xsd:import namespace="884cdc5e-bde0-45b4-9085-dd4ef4c44202"/>
    <xsd:import namespace="760bcc11-80ba-4203-a89d-26b10fe32cf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OCR" minOccurs="0"/>
                <xsd:element ref="ns2:MediaServiceLocation" minOccurs="0"/>
                <xsd:element ref="ns2:MediaLengthInSeconds" minOccurs="0"/>
                <xsd:element ref="ns2:Notes" minOccurs="0"/>
                <xsd:element ref="ns2:lcf76f155ced4ddcb4097134ff3c332f" minOccurs="0"/>
                <xsd:element ref="ns4:TaxCatchAll" minOccurs="0"/>
                <xsd:element ref="ns2:Yea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125f80-a055-45d7-a696-2de004381e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Notes" ma:index="21" nillable="true" ma:displayName="Notes" ma:description="DO NOT EDIT or MOVE - Master templates shared with IT to install on employee computers" ma:format="Dropdown" ma:internalName="Notes">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3d86f7d-5217-4c94-a792-77be55f15e9f" ma:termSetId="09814cd3-568e-fe90-9814-8d621ff8fb84" ma:anchorId="fba54fb3-c3e1-fe81-a776-ca4b69148c4d" ma:open="true" ma:isKeyword="false">
      <xsd:complexType>
        <xsd:sequence>
          <xsd:element ref="pc:Terms" minOccurs="0" maxOccurs="1"/>
        </xsd:sequence>
      </xsd:complexType>
    </xsd:element>
    <xsd:element name="Year" ma:index="25" nillable="true" ma:displayName="Year" ma:format="Dropdown" ma:internalName="Year" ma:percentage="FALSE">
      <xsd:simpleType>
        <xsd:restriction base="dms:Number"/>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4cdc5e-bde0-45b4-9085-dd4ef4c4420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60bcc11-80ba-4203-a89d-26b10fe32cf9"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a34f06ca-6142-4fdf-b030-4ed5fc17023e}" ma:internalName="TaxCatchAll" ma:showField="CatchAllData" ma:web="884cdc5e-bde0-45b4-9085-dd4ef4c442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tes xmlns="d0125f80-a055-45d7-a696-2de004381e66" xsi:nil="true"/>
    <Year xmlns="d0125f80-a055-45d7-a696-2de004381e66" xsi:nil="true"/>
    <TaxCatchAll xmlns="760bcc11-80ba-4203-a89d-26b10fe32cf9" xsi:nil="true"/>
    <lcf76f155ced4ddcb4097134ff3c332f xmlns="d0125f80-a055-45d7-a696-2de004381e66">
      <Terms xmlns="http://schemas.microsoft.com/office/infopath/2007/PartnerControls"/>
    </lcf76f155ced4ddcb4097134ff3c332f>
    <SharedWithUsers xmlns="884cdc5e-bde0-45b4-9085-dd4ef4c44202">
      <UserInfo>
        <DisplayName>Allison Willard</DisplayName>
        <AccountId>1522</AccountId>
        <AccountType/>
      </UserInfo>
      <UserInfo>
        <DisplayName>Regina Alexander</DisplayName>
        <AccountId>678</AccountId>
        <AccountType/>
      </UserInfo>
    </SharedWithUsers>
  </documentManagement>
</p:properties>
</file>

<file path=customXml/itemProps1.xml><?xml version="1.0" encoding="utf-8"?>
<ds:datastoreItem xmlns:ds="http://schemas.openxmlformats.org/officeDocument/2006/customXml" ds:itemID="{2640039D-68A1-4F55-8B3B-01F4BD3B3951}">
  <ds:schemaRefs>
    <ds:schemaRef ds:uri="http://schemas.microsoft.com/sharepoint/v3/contenttype/forms"/>
  </ds:schemaRefs>
</ds:datastoreItem>
</file>

<file path=customXml/itemProps2.xml><?xml version="1.0" encoding="utf-8"?>
<ds:datastoreItem xmlns:ds="http://schemas.openxmlformats.org/officeDocument/2006/customXml" ds:itemID="{28BB8B1D-A6CC-40AC-8553-DACB65807665}">
  <ds:schemaRefs>
    <ds:schemaRef ds:uri="760bcc11-80ba-4203-a89d-26b10fe32cf9"/>
    <ds:schemaRef ds:uri="884cdc5e-bde0-45b4-9085-dd4ef4c44202"/>
    <ds:schemaRef ds:uri="d0125f80-a055-45d7-a696-2de004381e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8E893A6-4DEE-4D50-8142-3CF19C3B7FD8}">
  <ds:schemaRefs>
    <ds:schemaRef ds:uri="760bcc11-80ba-4203-a89d-26b10fe32cf9"/>
    <ds:schemaRef ds:uri="884cdc5e-bde0-45b4-9085-dd4ef4c44202"/>
    <ds:schemaRef ds:uri="d0125f80-a055-45d7-a696-2de004381e6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Default Theme</Template>
  <TotalTime>4</TotalTime>
  <Words>1802</Words>
  <Application>Microsoft Office PowerPoint</Application>
  <PresentationFormat>Widescreen</PresentationFormat>
  <Paragraphs>168</Paragraphs>
  <Slides>27</Slides>
  <Notes>12</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27</vt:i4>
      </vt:variant>
    </vt:vector>
  </HeadingPairs>
  <TitlesOfParts>
    <vt:vector size="41" baseType="lpstr">
      <vt:lpstr>Calibri</vt:lpstr>
      <vt:lpstr>Wingdings</vt:lpstr>
      <vt:lpstr>Arial</vt:lpstr>
      <vt:lpstr>Wingdings 2</vt:lpstr>
      <vt:lpstr>Ondo</vt:lpstr>
      <vt:lpstr>BD-PowerPoint-Theme</vt:lpstr>
      <vt:lpstr>Organizational Slides</vt:lpstr>
      <vt:lpstr>Basic Slide Layouts</vt:lpstr>
      <vt:lpstr>Slides with images</vt:lpstr>
      <vt:lpstr>About BerryDunn</vt:lpstr>
      <vt:lpstr>Teams, Bios &amp; Services</vt:lpstr>
      <vt:lpstr>Slides for Goals &amp; Objectives</vt:lpstr>
      <vt:lpstr>Project Detail slides</vt:lpstr>
      <vt:lpstr>PowerPoint Theme - BerryDunn 2021</vt:lpstr>
      <vt:lpstr>  The Costly Sound of Silence</vt:lpstr>
      <vt:lpstr>Presenters</vt:lpstr>
      <vt:lpstr>PowerPoint Presentation</vt:lpstr>
      <vt:lpstr>Polling question #1</vt:lpstr>
      <vt:lpstr>Healthcare compliance and health law essentials</vt:lpstr>
      <vt:lpstr>Health law foundations</vt:lpstr>
      <vt:lpstr>(Potential) consequences</vt:lpstr>
      <vt:lpstr>Definitions</vt:lpstr>
      <vt:lpstr>Healthcare compliance essentials</vt:lpstr>
      <vt:lpstr>Three fundamental questions from the Criminal Division of the U.S. Department of Justice (DOJ)</vt:lpstr>
      <vt:lpstr>True (and costly)  tales of whistleblowing</vt:lpstr>
      <vt:lpstr>Polling question #2</vt:lpstr>
      <vt:lpstr>PowerPoint Presentation</vt:lpstr>
      <vt:lpstr>Common characteristics of whistleblowers</vt:lpstr>
      <vt:lpstr>The value of whistleblowers?</vt:lpstr>
      <vt:lpstr>Scenario #1</vt:lpstr>
      <vt:lpstr>“Urgent Care Provider and its Management Company to Pay $22.5 Million to Settle False Claims Act Allegations”​</vt:lpstr>
      <vt:lpstr>Scenario #2</vt:lpstr>
      <vt:lpstr>“Hospital to Pay $18.2 Million to Settle Federal and State False Claims Act Allegations Arising from Improper Inducements to Referring Physicians”​</vt:lpstr>
      <vt:lpstr>Establishing (and maintaining) a culture of compliance</vt:lpstr>
      <vt:lpstr>Polling question #3</vt:lpstr>
      <vt:lpstr>What does a speak-up culture of compliance look like?</vt:lpstr>
      <vt:lpstr>Business case for speak-up culture?</vt:lpstr>
      <vt:lpstr>Thanks a lot, Tim and Regina, I have a whistleblower…now what do I do?</vt:lpstr>
      <vt:lpstr>Other considerations?</vt:lpstr>
      <vt:lpstr>References and Helpful Links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Medicare Advantage for Success</dc:title>
  <dc:creator>Elina Kent</dc:creator>
  <cp:lastModifiedBy>Samantha Scarf</cp:lastModifiedBy>
  <cp:revision>1</cp:revision>
  <dcterms:created xsi:type="dcterms:W3CDTF">2024-05-06T12:49:47Z</dcterms:created>
  <dcterms:modified xsi:type="dcterms:W3CDTF">2024-05-16T11:22:15Z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0x01010009A15D53BFFA564E8F63F17E1D41B172</vt:lpwstr>
  </property>
  <property fmtid="{D5CDD505-2E9C-101B-9397-08002B2CF9AE}" pid="3" name="MediaServiceImageTags">
    <vt:lpwstr/>
  </property>
</Properties>
</file>